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8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1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  <p:sldMasterId id="2147483665" r:id="rId3"/>
    <p:sldMasterId id="2147483685" r:id="rId4"/>
    <p:sldMasterId id="2147483705" r:id="rId5"/>
    <p:sldMasterId id="2147483725" r:id="rId6"/>
    <p:sldMasterId id="2147483745" r:id="rId7"/>
    <p:sldMasterId id="2147483837" r:id="rId8"/>
    <p:sldMasterId id="2147483914" r:id="rId9"/>
    <p:sldMasterId id="2147483934" r:id="rId10"/>
    <p:sldMasterId id="2147483935" r:id="rId11"/>
    <p:sldMasterId id="2147483942" r:id="rId12"/>
  </p:sldMasterIdLst>
  <p:notesMasterIdLst>
    <p:notesMasterId r:id="rId35"/>
  </p:notesMasterIdLst>
  <p:handoutMasterIdLst>
    <p:handoutMasterId r:id="rId36"/>
  </p:handoutMasterIdLst>
  <p:sldIdLst>
    <p:sldId id="322" r:id="rId13"/>
    <p:sldId id="356" r:id="rId14"/>
    <p:sldId id="321" r:id="rId15"/>
    <p:sldId id="296" r:id="rId16"/>
    <p:sldId id="343" r:id="rId17"/>
    <p:sldId id="344" r:id="rId18"/>
    <p:sldId id="345" r:id="rId19"/>
    <p:sldId id="337" r:id="rId20"/>
    <p:sldId id="338" r:id="rId21"/>
    <p:sldId id="330" r:id="rId22"/>
    <p:sldId id="349" r:id="rId23"/>
    <p:sldId id="331" r:id="rId24"/>
    <p:sldId id="354" r:id="rId25"/>
    <p:sldId id="348" r:id="rId26"/>
    <p:sldId id="347" r:id="rId27"/>
    <p:sldId id="350" r:id="rId28"/>
    <p:sldId id="351" r:id="rId29"/>
    <p:sldId id="352" r:id="rId30"/>
    <p:sldId id="353" r:id="rId31"/>
    <p:sldId id="332" r:id="rId32"/>
    <p:sldId id="355" r:id="rId33"/>
    <p:sldId id="328" r:id="rId3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EN" initials="G" lastIdx="1" clrIdx="0">
    <p:extLst>
      <p:ext uri="{19B8F6BF-5375-455C-9EA6-DF929625EA0E}">
        <p15:presenceInfo xmlns:p15="http://schemas.microsoft.com/office/powerpoint/2012/main" userId="GR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00"/>
    <a:srgbClr val="404040"/>
    <a:srgbClr val="C1C1C1"/>
    <a:srgbClr val="848484"/>
    <a:srgbClr val="F0EF34"/>
    <a:srgbClr val="FD905E"/>
    <a:srgbClr val="A5B54A"/>
    <a:srgbClr val="EFF3EA"/>
    <a:srgbClr val="DEE6D1"/>
    <a:srgbClr val="EFF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53" autoAdjust="0"/>
    <p:restoredTop sz="94792" autoAdjust="0"/>
  </p:normalViewPr>
  <p:slideViewPr>
    <p:cSldViewPr>
      <p:cViewPr varScale="1">
        <p:scale>
          <a:sx n="92" d="100"/>
          <a:sy n="92" d="100"/>
        </p:scale>
        <p:origin x="21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3.fntdata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2T16:50:23.352" idx="1">
    <p:pos x="5471" y="1026"/>
    <p:text>사진에 하이퍼링크 걸어서 메인으로 이동할 수 있게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7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635896" y="1196752"/>
            <a:ext cx="4968552" cy="172471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1687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SWOT - Weakness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41A7F-177B-4C0C-9540-8C6C42FE7EB5}"/>
              </a:ext>
            </a:extLst>
          </p:cNvPr>
          <p:cNvGrpSpPr/>
          <p:nvPr userDrawn="1"/>
        </p:nvGrpSpPr>
        <p:grpSpPr>
          <a:xfrm flipH="1">
            <a:off x="107504" y="1241386"/>
            <a:ext cx="7626096" cy="5616614"/>
            <a:chOff x="1372648" y="1241386"/>
            <a:chExt cx="7628103" cy="5616614"/>
          </a:xfrm>
        </p:grpSpPr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6114FF4D-5E80-4C21-8A57-1D94FB7D121F}"/>
                </a:ext>
              </a:extLst>
            </p:cNvPr>
            <p:cNvSpPr/>
            <p:nvPr/>
          </p:nvSpPr>
          <p:spPr>
            <a:xfrm>
              <a:off x="1372648" y="1971610"/>
              <a:ext cx="442703" cy="220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85" extrusionOk="0">
                  <a:moveTo>
                    <a:pt x="1184" y="21585"/>
                  </a:moveTo>
                  <a:cubicBezTo>
                    <a:pt x="592" y="21585"/>
                    <a:pt x="0" y="21466"/>
                    <a:pt x="0" y="21347"/>
                  </a:cubicBezTo>
                  <a:lnTo>
                    <a:pt x="0" y="10279"/>
                  </a:lnTo>
                  <a:cubicBezTo>
                    <a:pt x="0" y="10041"/>
                    <a:pt x="0" y="9803"/>
                    <a:pt x="0" y="9565"/>
                  </a:cubicBezTo>
                  <a:cubicBezTo>
                    <a:pt x="0" y="9387"/>
                    <a:pt x="0" y="9149"/>
                    <a:pt x="0" y="8911"/>
                  </a:cubicBezTo>
                  <a:cubicBezTo>
                    <a:pt x="0" y="5519"/>
                    <a:pt x="7397" y="2306"/>
                    <a:pt x="19825" y="45"/>
                  </a:cubicBezTo>
                  <a:cubicBezTo>
                    <a:pt x="20416" y="-15"/>
                    <a:pt x="21008" y="-15"/>
                    <a:pt x="21304" y="45"/>
                  </a:cubicBezTo>
                  <a:cubicBezTo>
                    <a:pt x="21600" y="164"/>
                    <a:pt x="21600" y="283"/>
                    <a:pt x="21304" y="342"/>
                  </a:cubicBezTo>
                  <a:cubicBezTo>
                    <a:pt x="9173" y="2484"/>
                    <a:pt x="2071" y="5638"/>
                    <a:pt x="2071" y="8911"/>
                  </a:cubicBezTo>
                  <a:cubicBezTo>
                    <a:pt x="2071" y="9149"/>
                    <a:pt x="2071" y="9387"/>
                    <a:pt x="2071" y="9565"/>
                  </a:cubicBezTo>
                  <a:cubicBezTo>
                    <a:pt x="2071" y="9803"/>
                    <a:pt x="2071" y="10041"/>
                    <a:pt x="2071" y="10279"/>
                  </a:cubicBezTo>
                  <a:lnTo>
                    <a:pt x="2071" y="21347"/>
                  </a:lnTo>
                  <a:cubicBezTo>
                    <a:pt x="2071" y="21525"/>
                    <a:pt x="1775" y="21585"/>
                    <a:pt x="1184" y="21585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E95517-4DED-4CE7-8ED1-A54C03FFEE26}"/>
                </a:ext>
              </a:extLst>
            </p:cNvPr>
            <p:cNvSpPr/>
            <p:nvPr/>
          </p:nvSpPr>
          <p:spPr>
            <a:xfrm>
              <a:off x="1798614" y="1241386"/>
              <a:ext cx="7202137" cy="2981735"/>
            </a:xfrm>
            <a:custGeom>
              <a:avLst/>
              <a:gdLst>
                <a:gd name="connsiteX0" fmla="*/ 24231 w 7202137"/>
                <a:gd name="connsiteY0" fmla="*/ 0 h 2981735"/>
                <a:gd name="connsiteX1" fmla="*/ 1107466 w 7202137"/>
                <a:gd name="connsiteY1" fmla="*/ 438149 h 2981735"/>
                <a:gd name="connsiteX2" fmla="*/ 1125738 w 7202137"/>
                <a:gd name="connsiteY2" fmla="*/ 456371 h 2981735"/>
                <a:gd name="connsiteX3" fmla="*/ 2776872 w 7202137"/>
                <a:gd name="connsiteY3" fmla="*/ 456371 h 2981735"/>
                <a:gd name="connsiteX4" fmla="*/ 2776872 w 7202137"/>
                <a:gd name="connsiteY4" fmla="*/ 456372 h 2981735"/>
                <a:gd name="connsiteX5" fmla="*/ 5832900 w 7202137"/>
                <a:gd name="connsiteY5" fmla="*/ 456372 h 2981735"/>
                <a:gd name="connsiteX6" fmla="*/ 7202137 w 7202137"/>
                <a:gd name="connsiteY6" fmla="*/ 1825485 h 2981735"/>
                <a:gd name="connsiteX7" fmla="*/ 7202137 w 7202137"/>
                <a:gd name="connsiteY7" fmla="*/ 2957440 h 2981735"/>
                <a:gd name="connsiteX8" fmla="*/ 7177906 w 7202137"/>
                <a:gd name="connsiteY8" fmla="*/ 2981735 h 2981735"/>
                <a:gd name="connsiteX9" fmla="*/ 7153278 w 7202137"/>
                <a:gd name="connsiteY9" fmla="*/ 2957440 h 2981735"/>
                <a:gd name="connsiteX10" fmla="*/ 7153278 w 7202137"/>
                <a:gd name="connsiteY10" fmla="*/ 1825485 h 2981735"/>
                <a:gd name="connsiteX11" fmla="*/ 5832900 w 7202137"/>
                <a:gd name="connsiteY11" fmla="*/ 505101 h 2981735"/>
                <a:gd name="connsiteX12" fmla="*/ 2407042 w 7202137"/>
                <a:gd name="connsiteY12" fmla="*/ 505101 h 2981735"/>
                <a:gd name="connsiteX13" fmla="*/ 2407042 w 7202137"/>
                <a:gd name="connsiteY13" fmla="*/ 505100 h 2981735"/>
                <a:gd name="connsiteX14" fmla="*/ 1119780 w 7202137"/>
                <a:gd name="connsiteY14" fmla="*/ 505100 h 2981735"/>
                <a:gd name="connsiteX15" fmla="*/ 1107466 w 7202137"/>
                <a:gd name="connsiteY15" fmla="*/ 505100 h 2981735"/>
                <a:gd name="connsiteX16" fmla="*/ 1070921 w 7202137"/>
                <a:gd name="connsiteY16" fmla="*/ 474593 h 2981735"/>
                <a:gd name="connsiteX17" fmla="*/ 24231 w 7202137"/>
                <a:gd name="connsiteY17" fmla="*/ 48729 h 2981735"/>
                <a:gd name="connsiteX18" fmla="*/ 0 w 7202137"/>
                <a:gd name="connsiteY18" fmla="*/ 24296 h 2981735"/>
                <a:gd name="connsiteX19" fmla="*/ 24231 w 7202137"/>
                <a:gd name="connsiteY19" fmla="*/ 0 h 29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02137" h="2981735">
                  <a:moveTo>
                    <a:pt x="24231" y="0"/>
                  </a:moveTo>
                  <a:cubicBezTo>
                    <a:pt x="462371" y="0"/>
                    <a:pt x="863966" y="164272"/>
                    <a:pt x="1107466" y="438149"/>
                  </a:cubicBezTo>
                  <a:cubicBezTo>
                    <a:pt x="1113424" y="444223"/>
                    <a:pt x="1119780" y="450297"/>
                    <a:pt x="1125738" y="456371"/>
                  </a:cubicBezTo>
                  <a:lnTo>
                    <a:pt x="2776872" y="456371"/>
                  </a:lnTo>
                  <a:lnTo>
                    <a:pt x="2776872" y="456372"/>
                  </a:lnTo>
                  <a:lnTo>
                    <a:pt x="5832900" y="456372"/>
                  </a:lnTo>
                  <a:cubicBezTo>
                    <a:pt x="6587628" y="456372"/>
                    <a:pt x="7202137" y="1070941"/>
                    <a:pt x="7202137" y="1825485"/>
                  </a:cubicBezTo>
                  <a:lnTo>
                    <a:pt x="7202137" y="2957440"/>
                  </a:lnTo>
                  <a:cubicBezTo>
                    <a:pt x="7202137" y="2975661"/>
                    <a:pt x="7189823" y="2981735"/>
                    <a:pt x="7177906" y="2981735"/>
                  </a:cubicBezTo>
                  <a:cubicBezTo>
                    <a:pt x="7165592" y="2981735"/>
                    <a:pt x="7153278" y="2969587"/>
                    <a:pt x="7153278" y="2957440"/>
                  </a:cubicBezTo>
                  <a:lnTo>
                    <a:pt x="7153278" y="1825485"/>
                  </a:lnTo>
                  <a:cubicBezTo>
                    <a:pt x="7153278" y="1095374"/>
                    <a:pt x="6563000" y="505101"/>
                    <a:pt x="5832900" y="505101"/>
                  </a:cubicBezTo>
                  <a:lnTo>
                    <a:pt x="2407042" y="505101"/>
                  </a:lnTo>
                  <a:lnTo>
                    <a:pt x="2407042" y="505100"/>
                  </a:lnTo>
                  <a:lnTo>
                    <a:pt x="1119780" y="505100"/>
                  </a:lnTo>
                  <a:cubicBezTo>
                    <a:pt x="1113424" y="505100"/>
                    <a:pt x="1113424" y="505100"/>
                    <a:pt x="1107466" y="505100"/>
                  </a:cubicBezTo>
                  <a:cubicBezTo>
                    <a:pt x="1095152" y="499026"/>
                    <a:pt x="1083235" y="486879"/>
                    <a:pt x="1070921" y="474593"/>
                  </a:cubicBezTo>
                  <a:cubicBezTo>
                    <a:pt x="839736" y="206927"/>
                    <a:pt x="450454" y="48729"/>
                    <a:pt x="24231" y="48729"/>
                  </a:cubicBezTo>
                  <a:cubicBezTo>
                    <a:pt x="12314" y="48729"/>
                    <a:pt x="0" y="36443"/>
                    <a:pt x="0" y="24296"/>
                  </a:cubicBezTo>
                  <a:cubicBezTo>
                    <a:pt x="0" y="12148"/>
                    <a:pt x="12314" y="0"/>
                    <a:pt x="24231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FED138-A332-4296-860F-F9F6818698BD}"/>
                </a:ext>
              </a:extLst>
            </p:cNvPr>
            <p:cNvSpPr/>
            <p:nvPr/>
          </p:nvSpPr>
          <p:spPr>
            <a:xfrm>
              <a:off x="1676911" y="1545649"/>
              <a:ext cx="7062178" cy="5312351"/>
            </a:xfrm>
            <a:custGeom>
              <a:avLst/>
              <a:gdLst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528745 w 7062178"/>
                <a:gd name="connsiteY3" fmla="*/ 456469 h 5312351"/>
                <a:gd name="connsiteX4" fmla="*/ 2898575 w 7062178"/>
                <a:gd name="connsiteY4" fmla="*/ 456469 h 5312351"/>
                <a:gd name="connsiteX5" fmla="*/ 5991143 w 7062178"/>
                <a:gd name="connsiteY5" fmla="*/ 456469 h 5312351"/>
                <a:gd name="connsiteX6" fmla="*/ 7062178 w 7062178"/>
                <a:gd name="connsiteY6" fmla="*/ 1527301 h 5312351"/>
                <a:gd name="connsiteX7" fmla="*/ 7062178 w 7062178"/>
                <a:gd name="connsiteY7" fmla="*/ 5312351 h 5312351"/>
                <a:gd name="connsiteX8" fmla="*/ 2898575 w 7062178"/>
                <a:gd name="connsiteY8" fmla="*/ 5312351 h 5312351"/>
                <a:gd name="connsiteX9" fmla="*/ 2528745 w 7062178"/>
                <a:gd name="connsiteY9" fmla="*/ 5312351 h 5312351"/>
                <a:gd name="connsiteX10" fmla="*/ 0 w 7062178"/>
                <a:gd name="connsiteY10" fmla="*/ 5312351 h 5312351"/>
                <a:gd name="connsiteX11" fmla="*/ 0 w 7062178"/>
                <a:gd name="connsiteY11" fmla="*/ 1521398 h 5312351"/>
                <a:gd name="connsiteX12" fmla="*/ 0 w 7062178"/>
                <a:gd name="connsiteY12" fmla="*/ 1448354 h 5312351"/>
                <a:gd name="connsiteX13" fmla="*/ 0 w 7062178"/>
                <a:gd name="connsiteY13" fmla="*/ 1381211 h 5312351"/>
                <a:gd name="connsiteX14" fmla="*/ 310253 w 7062178"/>
                <a:gd name="connsiteY14" fmla="*/ 693803 h 5312351"/>
                <a:gd name="connsiteX15" fmla="*/ 182479 w 7062178"/>
                <a:gd name="connsiteY15" fmla="*/ 60748 h 5312351"/>
                <a:gd name="connsiteX16" fmla="*/ 176617 w 7062178"/>
                <a:gd name="connsiteY16" fmla="*/ 60748 h 5312351"/>
                <a:gd name="connsiteX17" fmla="*/ 188731 w 7062178"/>
                <a:gd name="connsiteY17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898575 w 7062178"/>
                <a:gd name="connsiteY3" fmla="*/ 456469 h 5312351"/>
                <a:gd name="connsiteX4" fmla="*/ 5991143 w 7062178"/>
                <a:gd name="connsiteY4" fmla="*/ 456469 h 5312351"/>
                <a:gd name="connsiteX5" fmla="*/ 7062178 w 7062178"/>
                <a:gd name="connsiteY5" fmla="*/ 1527301 h 5312351"/>
                <a:gd name="connsiteX6" fmla="*/ 7062178 w 7062178"/>
                <a:gd name="connsiteY6" fmla="*/ 5312351 h 5312351"/>
                <a:gd name="connsiteX7" fmla="*/ 2898575 w 7062178"/>
                <a:gd name="connsiteY7" fmla="*/ 5312351 h 5312351"/>
                <a:gd name="connsiteX8" fmla="*/ 2528745 w 7062178"/>
                <a:gd name="connsiteY8" fmla="*/ 5312351 h 5312351"/>
                <a:gd name="connsiteX9" fmla="*/ 0 w 7062178"/>
                <a:gd name="connsiteY9" fmla="*/ 5312351 h 5312351"/>
                <a:gd name="connsiteX10" fmla="*/ 0 w 7062178"/>
                <a:gd name="connsiteY10" fmla="*/ 1521398 h 5312351"/>
                <a:gd name="connsiteX11" fmla="*/ 0 w 7062178"/>
                <a:gd name="connsiteY11" fmla="*/ 1448354 h 5312351"/>
                <a:gd name="connsiteX12" fmla="*/ 0 w 7062178"/>
                <a:gd name="connsiteY12" fmla="*/ 1381211 h 5312351"/>
                <a:gd name="connsiteX13" fmla="*/ 310253 w 7062178"/>
                <a:gd name="connsiteY13" fmla="*/ 693803 h 5312351"/>
                <a:gd name="connsiteX14" fmla="*/ 182479 w 7062178"/>
                <a:gd name="connsiteY14" fmla="*/ 60748 h 5312351"/>
                <a:gd name="connsiteX15" fmla="*/ 176617 w 7062178"/>
                <a:gd name="connsiteY15" fmla="*/ 60748 h 5312351"/>
                <a:gd name="connsiteX16" fmla="*/ 188731 w 7062178"/>
                <a:gd name="connsiteY16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5991143 w 7062178"/>
                <a:gd name="connsiteY3" fmla="*/ 456469 h 5312351"/>
                <a:gd name="connsiteX4" fmla="*/ 7062178 w 7062178"/>
                <a:gd name="connsiteY4" fmla="*/ 1527301 h 5312351"/>
                <a:gd name="connsiteX5" fmla="*/ 7062178 w 7062178"/>
                <a:gd name="connsiteY5" fmla="*/ 5312351 h 5312351"/>
                <a:gd name="connsiteX6" fmla="*/ 2898575 w 7062178"/>
                <a:gd name="connsiteY6" fmla="*/ 5312351 h 5312351"/>
                <a:gd name="connsiteX7" fmla="*/ 2528745 w 7062178"/>
                <a:gd name="connsiteY7" fmla="*/ 5312351 h 5312351"/>
                <a:gd name="connsiteX8" fmla="*/ 0 w 7062178"/>
                <a:gd name="connsiteY8" fmla="*/ 5312351 h 5312351"/>
                <a:gd name="connsiteX9" fmla="*/ 0 w 7062178"/>
                <a:gd name="connsiteY9" fmla="*/ 1521398 h 5312351"/>
                <a:gd name="connsiteX10" fmla="*/ 0 w 7062178"/>
                <a:gd name="connsiteY10" fmla="*/ 1448354 h 5312351"/>
                <a:gd name="connsiteX11" fmla="*/ 0 w 7062178"/>
                <a:gd name="connsiteY11" fmla="*/ 1381211 h 5312351"/>
                <a:gd name="connsiteX12" fmla="*/ 310253 w 7062178"/>
                <a:gd name="connsiteY12" fmla="*/ 693803 h 5312351"/>
                <a:gd name="connsiteX13" fmla="*/ 182479 w 7062178"/>
                <a:gd name="connsiteY13" fmla="*/ 60748 h 5312351"/>
                <a:gd name="connsiteX14" fmla="*/ 176617 w 7062178"/>
                <a:gd name="connsiteY14" fmla="*/ 60748 h 5312351"/>
                <a:gd name="connsiteX15" fmla="*/ 188731 w 7062178"/>
                <a:gd name="connsiteY15" fmla="*/ 0 h 531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62178" h="5312351">
                  <a:moveTo>
                    <a:pt x="188731" y="0"/>
                  </a:moveTo>
                  <a:cubicBezTo>
                    <a:pt x="553688" y="0"/>
                    <a:pt x="870192" y="139941"/>
                    <a:pt x="1046809" y="340876"/>
                  </a:cubicBezTo>
                  <a:cubicBezTo>
                    <a:pt x="1095262" y="395475"/>
                    <a:pt x="1162080" y="438023"/>
                    <a:pt x="1235149" y="456469"/>
                  </a:cubicBezTo>
                  <a:lnTo>
                    <a:pt x="5991143" y="456469"/>
                  </a:lnTo>
                  <a:cubicBezTo>
                    <a:pt x="6581560" y="456469"/>
                    <a:pt x="7062178" y="937040"/>
                    <a:pt x="7062178" y="1527301"/>
                  </a:cubicBezTo>
                  <a:lnTo>
                    <a:pt x="7062178" y="5312351"/>
                  </a:lnTo>
                  <a:lnTo>
                    <a:pt x="2898575" y="5312351"/>
                  </a:lnTo>
                  <a:lnTo>
                    <a:pt x="2528745" y="5312351"/>
                  </a:lnTo>
                  <a:lnTo>
                    <a:pt x="0" y="5312351"/>
                  </a:lnTo>
                  <a:lnTo>
                    <a:pt x="0" y="1521398"/>
                  </a:lnTo>
                  <a:lnTo>
                    <a:pt x="0" y="1448354"/>
                  </a:lnTo>
                  <a:lnTo>
                    <a:pt x="0" y="1381211"/>
                  </a:lnTo>
                  <a:cubicBezTo>
                    <a:pt x="0" y="1107478"/>
                    <a:pt x="121522" y="858092"/>
                    <a:pt x="310253" y="693803"/>
                  </a:cubicBezTo>
                  <a:cubicBezTo>
                    <a:pt x="529461" y="505165"/>
                    <a:pt x="456392" y="146090"/>
                    <a:pt x="182479" y="60748"/>
                  </a:cubicBezTo>
                  <a:lnTo>
                    <a:pt x="176617" y="60748"/>
                  </a:lnTo>
                  <a:cubicBezTo>
                    <a:pt x="134026" y="48697"/>
                    <a:pt x="146139" y="0"/>
                    <a:pt x="188731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5779554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628" y="2276872"/>
            <a:ext cx="5904132" cy="3768698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accent4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accent4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accent4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53C782F5-6F86-4293-8641-B8BBF95A7084}"/>
              </a:ext>
            </a:extLst>
          </p:cNvPr>
          <p:cNvSpPr/>
          <p:nvPr userDrawn="1"/>
        </p:nvSpPr>
        <p:spPr>
          <a:xfrm>
            <a:off x="7551231" y="693725"/>
            <a:ext cx="1744688" cy="1466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6" h="21600" extrusionOk="0">
                <a:moveTo>
                  <a:pt x="21014" y="4840"/>
                </a:moveTo>
                <a:lnTo>
                  <a:pt x="17770" y="18642"/>
                </a:lnTo>
                <a:cubicBezTo>
                  <a:pt x="17328" y="20435"/>
                  <a:pt x="16222" y="21600"/>
                  <a:pt x="14969" y="21600"/>
                </a:cubicBezTo>
                <a:lnTo>
                  <a:pt x="13347" y="21600"/>
                </a:lnTo>
                <a:cubicBezTo>
                  <a:pt x="11799" y="21600"/>
                  <a:pt x="10472" y="19807"/>
                  <a:pt x="10398" y="17477"/>
                </a:cubicBezTo>
                <a:lnTo>
                  <a:pt x="10103" y="9500"/>
                </a:lnTo>
                <a:lnTo>
                  <a:pt x="7965" y="18642"/>
                </a:lnTo>
                <a:cubicBezTo>
                  <a:pt x="7523" y="20435"/>
                  <a:pt x="6417" y="21600"/>
                  <a:pt x="5164" y="21600"/>
                </a:cubicBezTo>
                <a:lnTo>
                  <a:pt x="3616" y="21600"/>
                </a:lnTo>
                <a:cubicBezTo>
                  <a:pt x="2068" y="21600"/>
                  <a:pt x="741" y="19807"/>
                  <a:pt x="667" y="17477"/>
                </a:cubicBezTo>
                <a:lnTo>
                  <a:pt x="4" y="3854"/>
                </a:lnTo>
                <a:cubicBezTo>
                  <a:pt x="-70" y="1793"/>
                  <a:pt x="1036" y="0"/>
                  <a:pt x="2436" y="0"/>
                </a:cubicBezTo>
                <a:lnTo>
                  <a:pt x="2658" y="0"/>
                </a:lnTo>
                <a:cubicBezTo>
                  <a:pt x="3985" y="0"/>
                  <a:pt x="5090" y="1613"/>
                  <a:pt x="5090" y="3585"/>
                </a:cubicBezTo>
                <a:lnTo>
                  <a:pt x="5090" y="14699"/>
                </a:lnTo>
                <a:lnTo>
                  <a:pt x="7818" y="2958"/>
                </a:lnTo>
                <a:cubicBezTo>
                  <a:pt x="8260" y="1165"/>
                  <a:pt x="9366" y="0"/>
                  <a:pt x="10619" y="0"/>
                </a:cubicBezTo>
                <a:lnTo>
                  <a:pt x="10619" y="0"/>
                </a:lnTo>
                <a:cubicBezTo>
                  <a:pt x="12167" y="0"/>
                  <a:pt x="13494" y="1793"/>
                  <a:pt x="13568" y="4123"/>
                </a:cubicBezTo>
                <a:lnTo>
                  <a:pt x="14084" y="14699"/>
                </a:lnTo>
                <a:lnTo>
                  <a:pt x="16370" y="2599"/>
                </a:lnTo>
                <a:cubicBezTo>
                  <a:pt x="16664" y="1076"/>
                  <a:pt x="17623" y="0"/>
                  <a:pt x="18729" y="0"/>
                </a:cubicBezTo>
                <a:lnTo>
                  <a:pt x="18729" y="0"/>
                </a:lnTo>
                <a:cubicBezTo>
                  <a:pt x="20350" y="0"/>
                  <a:pt x="21530" y="2510"/>
                  <a:pt x="21014" y="484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E116C517-7AF2-4158-9719-AFB5CCE1C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5"/>
          <a:stretch/>
        </p:blipFill>
        <p:spPr>
          <a:xfrm>
            <a:off x="8316416" y="72008"/>
            <a:ext cx="827584" cy="4958026"/>
          </a:xfrm>
          <a:prstGeom prst="rect">
            <a:avLst/>
          </a:prstGeom>
        </p:spPr>
      </p:pic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CF2051E5-8A01-4B74-8675-74711F5B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EDD5F525-6E9A-4492-AEE8-759AE1B9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610267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9CA4AE2F-0A4D-4C19-AA4D-58401ED9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130" y="6356357"/>
            <a:ext cx="39630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115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 SWOT - Opportuniti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06C32FC-D06C-44B1-9753-B78B5926E2F8}"/>
              </a:ext>
            </a:extLst>
          </p:cNvPr>
          <p:cNvGrpSpPr/>
          <p:nvPr userDrawn="1"/>
        </p:nvGrpSpPr>
        <p:grpSpPr>
          <a:xfrm flipV="1">
            <a:off x="1372648" y="0"/>
            <a:ext cx="7628103" cy="5614416"/>
            <a:chOff x="1372648" y="1241386"/>
            <a:chExt cx="7628103" cy="5616614"/>
          </a:xfrm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2BFF9E9D-59F0-4172-8DC0-7143DD39F057}"/>
                </a:ext>
              </a:extLst>
            </p:cNvPr>
            <p:cNvSpPr/>
            <p:nvPr/>
          </p:nvSpPr>
          <p:spPr>
            <a:xfrm>
              <a:off x="1372648" y="1971610"/>
              <a:ext cx="442703" cy="220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85" extrusionOk="0">
                  <a:moveTo>
                    <a:pt x="1184" y="21585"/>
                  </a:moveTo>
                  <a:cubicBezTo>
                    <a:pt x="592" y="21585"/>
                    <a:pt x="0" y="21466"/>
                    <a:pt x="0" y="21347"/>
                  </a:cubicBezTo>
                  <a:lnTo>
                    <a:pt x="0" y="10279"/>
                  </a:lnTo>
                  <a:cubicBezTo>
                    <a:pt x="0" y="10041"/>
                    <a:pt x="0" y="9803"/>
                    <a:pt x="0" y="9565"/>
                  </a:cubicBezTo>
                  <a:cubicBezTo>
                    <a:pt x="0" y="9387"/>
                    <a:pt x="0" y="9149"/>
                    <a:pt x="0" y="8911"/>
                  </a:cubicBezTo>
                  <a:cubicBezTo>
                    <a:pt x="0" y="5519"/>
                    <a:pt x="7397" y="2306"/>
                    <a:pt x="19825" y="45"/>
                  </a:cubicBezTo>
                  <a:cubicBezTo>
                    <a:pt x="20416" y="-15"/>
                    <a:pt x="21008" y="-15"/>
                    <a:pt x="21304" y="45"/>
                  </a:cubicBezTo>
                  <a:cubicBezTo>
                    <a:pt x="21600" y="164"/>
                    <a:pt x="21600" y="283"/>
                    <a:pt x="21304" y="342"/>
                  </a:cubicBezTo>
                  <a:cubicBezTo>
                    <a:pt x="9173" y="2484"/>
                    <a:pt x="2071" y="5638"/>
                    <a:pt x="2071" y="8911"/>
                  </a:cubicBezTo>
                  <a:cubicBezTo>
                    <a:pt x="2071" y="9149"/>
                    <a:pt x="2071" y="9387"/>
                    <a:pt x="2071" y="9565"/>
                  </a:cubicBezTo>
                  <a:cubicBezTo>
                    <a:pt x="2071" y="9803"/>
                    <a:pt x="2071" y="10041"/>
                    <a:pt x="2071" y="10279"/>
                  </a:cubicBezTo>
                  <a:lnTo>
                    <a:pt x="2071" y="21347"/>
                  </a:lnTo>
                  <a:cubicBezTo>
                    <a:pt x="2071" y="21525"/>
                    <a:pt x="1775" y="21585"/>
                    <a:pt x="1184" y="21585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A6E680F-CCEE-4E24-A96B-1391430B7E92}"/>
                </a:ext>
              </a:extLst>
            </p:cNvPr>
            <p:cNvSpPr/>
            <p:nvPr/>
          </p:nvSpPr>
          <p:spPr>
            <a:xfrm>
              <a:off x="1798614" y="1241386"/>
              <a:ext cx="7202137" cy="2981735"/>
            </a:xfrm>
            <a:custGeom>
              <a:avLst/>
              <a:gdLst>
                <a:gd name="connsiteX0" fmla="*/ 24231 w 7202137"/>
                <a:gd name="connsiteY0" fmla="*/ 0 h 2981735"/>
                <a:gd name="connsiteX1" fmla="*/ 1107466 w 7202137"/>
                <a:gd name="connsiteY1" fmla="*/ 438149 h 2981735"/>
                <a:gd name="connsiteX2" fmla="*/ 1125738 w 7202137"/>
                <a:gd name="connsiteY2" fmla="*/ 456371 h 2981735"/>
                <a:gd name="connsiteX3" fmla="*/ 2776872 w 7202137"/>
                <a:gd name="connsiteY3" fmla="*/ 456371 h 2981735"/>
                <a:gd name="connsiteX4" fmla="*/ 2776872 w 7202137"/>
                <a:gd name="connsiteY4" fmla="*/ 456372 h 2981735"/>
                <a:gd name="connsiteX5" fmla="*/ 5832900 w 7202137"/>
                <a:gd name="connsiteY5" fmla="*/ 456372 h 2981735"/>
                <a:gd name="connsiteX6" fmla="*/ 7202137 w 7202137"/>
                <a:gd name="connsiteY6" fmla="*/ 1825485 h 2981735"/>
                <a:gd name="connsiteX7" fmla="*/ 7202137 w 7202137"/>
                <a:gd name="connsiteY7" fmla="*/ 2957440 h 2981735"/>
                <a:gd name="connsiteX8" fmla="*/ 7177906 w 7202137"/>
                <a:gd name="connsiteY8" fmla="*/ 2981735 h 2981735"/>
                <a:gd name="connsiteX9" fmla="*/ 7153278 w 7202137"/>
                <a:gd name="connsiteY9" fmla="*/ 2957440 h 2981735"/>
                <a:gd name="connsiteX10" fmla="*/ 7153278 w 7202137"/>
                <a:gd name="connsiteY10" fmla="*/ 1825485 h 2981735"/>
                <a:gd name="connsiteX11" fmla="*/ 5832900 w 7202137"/>
                <a:gd name="connsiteY11" fmla="*/ 505101 h 2981735"/>
                <a:gd name="connsiteX12" fmla="*/ 2407042 w 7202137"/>
                <a:gd name="connsiteY12" fmla="*/ 505101 h 2981735"/>
                <a:gd name="connsiteX13" fmla="*/ 2407042 w 7202137"/>
                <a:gd name="connsiteY13" fmla="*/ 505100 h 2981735"/>
                <a:gd name="connsiteX14" fmla="*/ 1119780 w 7202137"/>
                <a:gd name="connsiteY14" fmla="*/ 505100 h 2981735"/>
                <a:gd name="connsiteX15" fmla="*/ 1107466 w 7202137"/>
                <a:gd name="connsiteY15" fmla="*/ 505100 h 2981735"/>
                <a:gd name="connsiteX16" fmla="*/ 1070921 w 7202137"/>
                <a:gd name="connsiteY16" fmla="*/ 474593 h 2981735"/>
                <a:gd name="connsiteX17" fmla="*/ 24231 w 7202137"/>
                <a:gd name="connsiteY17" fmla="*/ 48729 h 2981735"/>
                <a:gd name="connsiteX18" fmla="*/ 0 w 7202137"/>
                <a:gd name="connsiteY18" fmla="*/ 24296 h 2981735"/>
                <a:gd name="connsiteX19" fmla="*/ 24231 w 7202137"/>
                <a:gd name="connsiteY19" fmla="*/ 0 h 29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02137" h="2981735">
                  <a:moveTo>
                    <a:pt x="24231" y="0"/>
                  </a:moveTo>
                  <a:cubicBezTo>
                    <a:pt x="462371" y="0"/>
                    <a:pt x="863966" y="164272"/>
                    <a:pt x="1107466" y="438149"/>
                  </a:cubicBezTo>
                  <a:cubicBezTo>
                    <a:pt x="1113424" y="444223"/>
                    <a:pt x="1119780" y="450297"/>
                    <a:pt x="1125738" y="456371"/>
                  </a:cubicBezTo>
                  <a:lnTo>
                    <a:pt x="2776872" y="456371"/>
                  </a:lnTo>
                  <a:lnTo>
                    <a:pt x="2776872" y="456372"/>
                  </a:lnTo>
                  <a:lnTo>
                    <a:pt x="5832900" y="456372"/>
                  </a:lnTo>
                  <a:cubicBezTo>
                    <a:pt x="6587628" y="456372"/>
                    <a:pt x="7202137" y="1070941"/>
                    <a:pt x="7202137" y="1825485"/>
                  </a:cubicBezTo>
                  <a:lnTo>
                    <a:pt x="7202137" y="2957440"/>
                  </a:lnTo>
                  <a:cubicBezTo>
                    <a:pt x="7202137" y="2975661"/>
                    <a:pt x="7189823" y="2981735"/>
                    <a:pt x="7177906" y="2981735"/>
                  </a:cubicBezTo>
                  <a:cubicBezTo>
                    <a:pt x="7165592" y="2981735"/>
                    <a:pt x="7153278" y="2969587"/>
                    <a:pt x="7153278" y="2957440"/>
                  </a:cubicBezTo>
                  <a:lnTo>
                    <a:pt x="7153278" y="1825485"/>
                  </a:lnTo>
                  <a:cubicBezTo>
                    <a:pt x="7153278" y="1095374"/>
                    <a:pt x="6563000" y="505101"/>
                    <a:pt x="5832900" y="505101"/>
                  </a:cubicBezTo>
                  <a:lnTo>
                    <a:pt x="2407042" y="505101"/>
                  </a:lnTo>
                  <a:lnTo>
                    <a:pt x="2407042" y="505100"/>
                  </a:lnTo>
                  <a:lnTo>
                    <a:pt x="1119780" y="505100"/>
                  </a:lnTo>
                  <a:cubicBezTo>
                    <a:pt x="1113424" y="505100"/>
                    <a:pt x="1113424" y="505100"/>
                    <a:pt x="1107466" y="505100"/>
                  </a:cubicBezTo>
                  <a:cubicBezTo>
                    <a:pt x="1095152" y="499026"/>
                    <a:pt x="1083235" y="486879"/>
                    <a:pt x="1070921" y="474593"/>
                  </a:cubicBezTo>
                  <a:cubicBezTo>
                    <a:pt x="839736" y="206927"/>
                    <a:pt x="450454" y="48729"/>
                    <a:pt x="24231" y="48729"/>
                  </a:cubicBezTo>
                  <a:cubicBezTo>
                    <a:pt x="12314" y="48729"/>
                    <a:pt x="0" y="36443"/>
                    <a:pt x="0" y="24296"/>
                  </a:cubicBezTo>
                  <a:cubicBezTo>
                    <a:pt x="0" y="12148"/>
                    <a:pt x="12314" y="0"/>
                    <a:pt x="24231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F9F6EFD-1959-4A17-A317-C99963378FEB}"/>
                </a:ext>
              </a:extLst>
            </p:cNvPr>
            <p:cNvSpPr/>
            <p:nvPr/>
          </p:nvSpPr>
          <p:spPr>
            <a:xfrm>
              <a:off x="1676911" y="1545649"/>
              <a:ext cx="7062178" cy="5312351"/>
            </a:xfrm>
            <a:custGeom>
              <a:avLst/>
              <a:gdLst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528745 w 7062178"/>
                <a:gd name="connsiteY3" fmla="*/ 456469 h 5312351"/>
                <a:gd name="connsiteX4" fmla="*/ 2898575 w 7062178"/>
                <a:gd name="connsiteY4" fmla="*/ 456469 h 5312351"/>
                <a:gd name="connsiteX5" fmla="*/ 5991143 w 7062178"/>
                <a:gd name="connsiteY5" fmla="*/ 456469 h 5312351"/>
                <a:gd name="connsiteX6" fmla="*/ 7062178 w 7062178"/>
                <a:gd name="connsiteY6" fmla="*/ 1527301 h 5312351"/>
                <a:gd name="connsiteX7" fmla="*/ 7062178 w 7062178"/>
                <a:gd name="connsiteY7" fmla="*/ 5312351 h 5312351"/>
                <a:gd name="connsiteX8" fmla="*/ 2898575 w 7062178"/>
                <a:gd name="connsiteY8" fmla="*/ 5312351 h 5312351"/>
                <a:gd name="connsiteX9" fmla="*/ 2528745 w 7062178"/>
                <a:gd name="connsiteY9" fmla="*/ 5312351 h 5312351"/>
                <a:gd name="connsiteX10" fmla="*/ 0 w 7062178"/>
                <a:gd name="connsiteY10" fmla="*/ 5312351 h 5312351"/>
                <a:gd name="connsiteX11" fmla="*/ 0 w 7062178"/>
                <a:gd name="connsiteY11" fmla="*/ 1521398 h 5312351"/>
                <a:gd name="connsiteX12" fmla="*/ 0 w 7062178"/>
                <a:gd name="connsiteY12" fmla="*/ 1448354 h 5312351"/>
                <a:gd name="connsiteX13" fmla="*/ 0 w 7062178"/>
                <a:gd name="connsiteY13" fmla="*/ 1381211 h 5312351"/>
                <a:gd name="connsiteX14" fmla="*/ 310253 w 7062178"/>
                <a:gd name="connsiteY14" fmla="*/ 693803 h 5312351"/>
                <a:gd name="connsiteX15" fmla="*/ 182479 w 7062178"/>
                <a:gd name="connsiteY15" fmla="*/ 60748 h 5312351"/>
                <a:gd name="connsiteX16" fmla="*/ 176617 w 7062178"/>
                <a:gd name="connsiteY16" fmla="*/ 60748 h 5312351"/>
                <a:gd name="connsiteX17" fmla="*/ 188731 w 7062178"/>
                <a:gd name="connsiteY17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898575 w 7062178"/>
                <a:gd name="connsiteY3" fmla="*/ 456469 h 5312351"/>
                <a:gd name="connsiteX4" fmla="*/ 5991143 w 7062178"/>
                <a:gd name="connsiteY4" fmla="*/ 456469 h 5312351"/>
                <a:gd name="connsiteX5" fmla="*/ 7062178 w 7062178"/>
                <a:gd name="connsiteY5" fmla="*/ 1527301 h 5312351"/>
                <a:gd name="connsiteX6" fmla="*/ 7062178 w 7062178"/>
                <a:gd name="connsiteY6" fmla="*/ 5312351 h 5312351"/>
                <a:gd name="connsiteX7" fmla="*/ 2898575 w 7062178"/>
                <a:gd name="connsiteY7" fmla="*/ 5312351 h 5312351"/>
                <a:gd name="connsiteX8" fmla="*/ 2528745 w 7062178"/>
                <a:gd name="connsiteY8" fmla="*/ 5312351 h 5312351"/>
                <a:gd name="connsiteX9" fmla="*/ 0 w 7062178"/>
                <a:gd name="connsiteY9" fmla="*/ 5312351 h 5312351"/>
                <a:gd name="connsiteX10" fmla="*/ 0 w 7062178"/>
                <a:gd name="connsiteY10" fmla="*/ 1521398 h 5312351"/>
                <a:gd name="connsiteX11" fmla="*/ 0 w 7062178"/>
                <a:gd name="connsiteY11" fmla="*/ 1448354 h 5312351"/>
                <a:gd name="connsiteX12" fmla="*/ 0 w 7062178"/>
                <a:gd name="connsiteY12" fmla="*/ 1381211 h 5312351"/>
                <a:gd name="connsiteX13" fmla="*/ 310253 w 7062178"/>
                <a:gd name="connsiteY13" fmla="*/ 693803 h 5312351"/>
                <a:gd name="connsiteX14" fmla="*/ 182479 w 7062178"/>
                <a:gd name="connsiteY14" fmla="*/ 60748 h 5312351"/>
                <a:gd name="connsiteX15" fmla="*/ 176617 w 7062178"/>
                <a:gd name="connsiteY15" fmla="*/ 60748 h 5312351"/>
                <a:gd name="connsiteX16" fmla="*/ 188731 w 7062178"/>
                <a:gd name="connsiteY16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5991143 w 7062178"/>
                <a:gd name="connsiteY3" fmla="*/ 456469 h 5312351"/>
                <a:gd name="connsiteX4" fmla="*/ 7062178 w 7062178"/>
                <a:gd name="connsiteY4" fmla="*/ 1527301 h 5312351"/>
                <a:gd name="connsiteX5" fmla="*/ 7062178 w 7062178"/>
                <a:gd name="connsiteY5" fmla="*/ 5312351 h 5312351"/>
                <a:gd name="connsiteX6" fmla="*/ 2898575 w 7062178"/>
                <a:gd name="connsiteY6" fmla="*/ 5312351 h 5312351"/>
                <a:gd name="connsiteX7" fmla="*/ 2528745 w 7062178"/>
                <a:gd name="connsiteY7" fmla="*/ 5312351 h 5312351"/>
                <a:gd name="connsiteX8" fmla="*/ 0 w 7062178"/>
                <a:gd name="connsiteY8" fmla="*/ 5312351 h 5312351"/>
                <a:gd name="connsiteX9" fmla="*/ 0 w 7062178"/>
                <a:gd name="connsiteY9" fmla="*/ 1521398 h 5312351"/>
                <a:gd name="connsiteX10" fmla="*/ 0 w 7062178"/>
                <a:gd name="connsiteY10" fmla="*/ 1448354 h 5312351"/>
                <a:gd name="connsiteX11" fmla="*/ 0 w 7062178"/>
                <a:gd name="connsiteY11" fmla="*/ 1381211 h 5312351"/>
                <a:gd name="connsiteX12" fmla="*/ 310253 w 7062178"/>
                <a:gd name="connsiteY12" fmla="*/ 693803 h 5312351"/>
                <a:gd name="connsiteX13" fmla="*/ 182479 w 7062178"/>
                <a:gd name="connsiteY13" fmla="*/ 60748 h 5312351"/>
                <a:gd name="connsiteX14" fmla="*/ 176617 w 7062178"/>
                <a:gd name="connsiteY14" fmla="*/ 60748 h 5312351"/>
                <a:gd name="connsiteX15" fmla="*/ 188731 w 7062178"/>
                <a:gd name="connsiteY15" fmla="*/ 0 h 531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62178" h="5312351">
                  <a:moveTo>
                    <a:pt x="188731" y="0"/>
                  </a:moveTo>
                  <a:cubicBezTo>
                    <a:pt x="553688" y="0"/>
                    <a:pt x="870192" y="139941"/>
                    <a:pt x="1046809" y="340876"/>
                  </a:cubicBezTo>
                  <a:cubicBezTo>
                    <a:pt x="1095262" y="395475"/>
                    <a:pt x="1162080" y="438023"/>
                    <a:pt x="1235149" y="456469"/>
                  </a:cubicBezTo>
                  <a:lnTo>
                    <a:pt x="5991143" y="456469"/>
                  </a:lnTo>
                  <a:cubicBezTo>
                    <a:pt x="6581560" y="456469"/>
                    <a:pt x="7062178" y="937040"/>
                    <a:pt x="7062178" y="1527301"/>
                  </a:cubicBezTo>
                  <a:lnTo>
                    <a:pt x="7062178" y="5312351"/>
                  </a:lnTo>
                  <a:lnTo>
                    <a:pt x="2898575" y="5312351"/>
                  </a:lnTo>
                  <a:lnTo>
                    <a:pt x="2528745" y="5312351"/>
                  </a:lnTo>
                  <a:lnTo>
                    <a:pt x="0" y="5312351"/>
                  </a:lnTo>
                  <a:lnTo>
                    <a:pt x="0" y="1521398"/>
                  </a:lnTo>
                  <a:lnTo>
                    <a:pt x="0" y="1448354"/>
                  </a:lnTo>
                  <a:lnTo>
                    <a:pt x="0" y="1381211"/>
                  </a:lnTo>
                  <a:cubicBezTo>
                    <a:pt x="0" y="1107478"/>
                    <a:pt x="121522" y="858092"/>
                    <a:pt x="310253" y="693803"/>
                  </a:cubicBezTo>
                  <a:cubicBezTo>
                    <a:pt x="529461" y="505165"/>
                    <a:pt x="456392" y="146090"/>
                    <a:pt x="182479" y="60748"/>
                  </a:cubicBezTo>
                  <a:lnTo>
                    <a:pt x="176617" y="60748"/>
                  </a:lnTo>
                  <a:cubicBezTo>
                    <a:pt x="134026" y="48697"/>
                    <a:pt x="146139" y="0"/>
                    <a:pt x="188731" y="0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351" y="5168527"/>
            <a:ext cx="5698089" cy="996778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3856" y="365125"/>
            <a:ext cx="6020525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bg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bg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bg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50DF806-769A-CF46-A52A-9A87B24E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3779837-54C6-8C40-BC04-F3611DA3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E95809-3371-4447-8EDB-E53D672E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5B62D840-4770-4AE9-9F5F-B18AD554DBEF}"/>
              </a:ext>
            </a:extLst>
          </p:cNvPr>
          <p:cNvSpPr/>
          <p:nvPr/>
        </p:nvSpPr>
        <p:spPr>
          <a:xfrm>
            <a:off x="-135017" y="4563876"/>
            <a:ext cx="1594317" cy="1521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418"/>
                </a:moveTo>
                <a:cubicBezTo>
                  <a:pt x="21600" y="16762"/>
                  <a:pt x="16406" y="21600"/>
                  <a:pt x="9398" y="21600"/>
                </a:cubicBezTo>
                <a:cubicBezTo>
                  <a:pt x="3627" y="21600"/>
                  <a:pt x="0" y="18230"/>
                  <a:pt x="0" y="12182"/>
                </a:cubicBezTo>
                <a:cubicBezTo>
                  <a:pt x="0" y="4838"/>
                  <a:pt x="5194" y="0"/>
                  <a:pt x="12202" y="0"/>
                </a:cubicBezTo>
                <a:cubicBezTo>
                  <a:pt x="18055" y="0"/>
                  <a:pt x="21600" y="3370"/>
                  <a:pt x="21600" y="9418"/>
                </a:cubicBezTo>
                <a:close/>
                <a:moveTo>
                  <a:pt x="14263" y="9850"/>
                </a:moveTo>
                <a:cubicBezTo>
                  <a:pt x="14263" y="7258"/>
                  <a:pt x="13438" y="5962"/>
                  <a:pt x="11460" y="5962"/>
                </a:cubicBezTo>
                <a:cubicBezTo>
                  <a:pt x="8739" y="5962"/>
                  <a:pt x="7337" y="8467"/>
                  <a:pt x="7337" y="11750"/>
                </a:cubicBezTo>
                <a:cubicBezTo>
                  <a:pt x="7337" y="14342"/>
                  <a:pt x="8162" y="15638"/>
                  <a:pt x="10140" y="15638"/>
                </a:cubicBezTo>
                <a:cubicBezTo>
                  <a:pt x="12944" y="15638"/>
                  <a:pt x="14263" y="13133"/>
                  <a:pt x="14263" y="9850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79FCECC8-5FC1-45C4-8F37-273CD901D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2"/>
          <a:stretch/>
        </p:blipFill>
        <p:spPr>
          <a:xfrm>
            <a:off x="0" y="72008"/>
            <a:ext cx="791761" cy="49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504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 SWOT - Threa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FEAE7F8-9117-41EE-BF9C-E4B0F5108502}"/>
              </a:ext>
            </a:extLst>
          </p:cNvPr>
          <p:cNvSpPr/>
          <p:nvPr/>
        </p:nvSpPr>
        <p:spPr>
          <a:xfrm flipH="1" flipV="1">
            <a:off x="531408" y="2633848"/>
            <a:ext cx="7200242" cy="2980568"/>
          </a:xfrm>
          <a:custGeom>
            <a:avLst/>
            <a:gdLst>
              <a:gd name="connsiteX0" fmla="*/ 24231 w 7202137"/>
              <a:gd name="connsiteY0" fmla="*/ 0 h 2981735"/>
              <a:gd name="connsiteX1" fmla="*/ 1107466 w 7202137"/>
              <a:gd name="connsiteY1" fmla="*/ 438149 h 2981735"/>
              <a:gd name="connsiteX2" fmla="*/ 1125738 w 7202137"/>
              <a:gd name="connsiteY2" fmla="*/ 456371 h 2981735"/>
              <a:gd name="connsiteX3" fmla="*/ 2776872 w 7202137"/>
              <a:gd name="connsiteY3" fmla="*/ 456371 h 2981735"/>
              <a:gd name="connsiteX4" fmla="*/ 2776872 w 7202137"/>
              <a:gd name="connsiteY4" fmla="*/ 456372 h 2981735"/>
              <a:gd name="connsiteX5" fmla="*/ 5832900 w 7202137"/>
              <a:gd name="connsiteY5" fmla="*/ 456372 h 2981735"/>
              <a:gd name="connsiteX6" fmla="*/ 7202137 w 7202137"/>
              <a:gd name="connsiteY6" fmla="*/ 1825485 h 2981735"/>
              <a:gd name="connsiteX7" fmla="*/ 7202137 w 7202137"/>
              <a:gd name="connsiteY7" fmla="*/ 2957440 h 2981735"/>
              <a:gd name="connsiteX8" fmla="*/ 7177906 w 7202137"/>
              <a:gd name="connsiteY8" fmla="*/ 2981735 h 2981735"/>
              <a:gd name="connsiteX9" fmla="*/ 7153278 w 7202137"/>
              <a:gd name="connsiteY9" fmla="*/ 2957440 h 2981735"/>
              <a:gd name="connsiteX10" fmla="*/ 7153278 w 7202137"/>
              <a:gd name="connsiteY10" fmla="*/ 1825485 h 2981735"/>
              <a:gd name="connsiteX11" fmla="*/ 5832900 w 7202137"/>
              <a:gd name="connsiteY11" fmla="*/ 505101 h 2981735"/>
              <a:gd name="connsiteX12" fmla="*/ 2407042 w 7202137"/>
              <a:gd name="connsiteY12" fmla="*/ 505101 h 2981735"/>
              <a:gd name="connsiteX13" fmla="*/ 2407042 w 7202137"/>
              <a:gd name="connsiteY13" fmla="*/ 505100 h 2981735"/>
              <a:gd name="connsiteX14" fmla="*/ 1119780 w 7202137"/>
              <a:gd name="connsiteY14" fmla="*/ 505100 h 2981735"/>
              <a:gd name="connsiteX15" fmla="*/ 1107466 w 7202137"/>
              <a:gd name="connsiteY15" fmla="*/ 505100 h 2981735"/>
              <a:gd name="connsiteX16" fmla="*/ 1070921 w 7202137"/>
              <a:gd name="connsiteY16" fmla="*/ 474593 h 2981735"/>
              <a:gd name="connsiteX17" fmla="*/ 24231 w 7202137"/>
              <a:gd name="connsiteY17" fmla="*/ 48729 h 2981735"/>
              <a:gd name="connsiteX18" fmla="*/ 0 w 7202137"/>
              <a:gd name="connsiteY18" fmla="*/ 24296 h 2981735"/>
              <a:gd name="connsiteX19" fmla="*/ 24231 w 7202137"/>
              <a:gd name="connsiteY19" fmla="*/ 0 h 29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02137" h="2981735">
                <a:moveTo>
                  <a:pt x="24231" y="0"/>
                </a:moveTo>
                <a:cubicBezTo>
                  <a:pt x="462371" y="0"/>
                  <a:pt x="863966" y="164272"/>
                  <a:pt x="1107466" y="438149"/>
                </a:cubicBezTo>
                <a:cubicBezTo>
                  <a:pt x="1113424" y="444223"/>
                  <a:pt x="1119780" y="450297"/>
                  <a:pt x="1125738" y="456371"/>
                </a:cubicBezTo>
                <a:lnTo>
                  <a:pt x="2776872" y="456371"/>
                </a:lnTo>
                <a:lnTo>
                  <a:pt x="2776872" y="456372"/>
                </a:lnTo>
                <a:lnTo>
                  <a:pt x="5832900" y="456372"/>
                </a:lnTo>
                <a:cubicBezTo>
                  <a:pt x="6587628" y="456372"/>
                  <a:pt x="7202137" y="1070941"/>
                  <a:pt x="7202137" y="1825485"/>
                </a:cubicBezTo>
                <a:lnTo>
                  <a:pt x="7202137" y="2957440"/>
                </a:lnTo>
                <a:cubicBezTo>
                  <a:pt x="7202137" y="2975661"/>
                  <a:pt x="7189823" y="2981735"/>
                  <a:pt x="7177906" y="2981735"/>
                </a:cubicBezTo>
                <a:cubicBezTo>
                  <a:pt x="7165592" y="2981735"/>
                  <a:pt x="7153278" y="2969587"/>
                  <a:pt x="7153278" y="2957440"/>
                </a:cubicBezTo>
                <a:lnTo>
                  <a:pt x="7153278" y="1825485"/>
                </a:lnTo>
                <a:cubicBezTo>
                  <a:pt x="7153278" y="1095374"/>
                  <a:pt x="6563000" y="505101"/>
                  <a:pt x="5832900" y="505101"/>
                </a:cubicBezTo>
                <a:lnTo>
                  <a:pt x="2407042" y="505101"/>
                </a:lnTo>
                <a:lnTo>
                  <a:pt x="2407042" y="505100"/>
                </a:lnTo>
                <a:lnTo>
                  <a:pt x="1119780" y="505100"/>
                </a:lnTo>
                <a:cubicBezTo>
                  <a:pt x="1113424" y="505100"/>
                  <a:pt x="1113424" y="505100"/>
                  <a:pt x="1107466" y="505100"/>
                </a:cubicBezTo>
                <a:cubicBezTo>
                  <a:pt x="1095152" y="499026"/>
                  <a:pt x="1083235" y="486879"/>
                  <a:pt x="1070921" y="474593"/>
                </a:cubicBezTo>
                <a:cubicBezTo>
                  <a:pt x="839736" y="206927"/>
                  <a:pt x="450454" y="48729"/>
                  <a:pt x="24231" y="48729"/>
                </a:cubicBezTo>
                <a:cubicBezTo>
                  <a:pt x="12314" y="48729"/>
                  <a:pt x="0" y="36443"/>
                  <a:pt x="0" y="24296"/>
                </a:cubicBezTo>
                <a:cubicBezTo>
                  <a:pt x="0" y="12148"/>
                  <a:pt x="12314" y="0"/>
                  <a:pt x="24231" y="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43035D9-0CAA-4F8A-8528-07E4946CB0D1}"/>
              </a:ext>
            </a:extLst>
          </p:cNvPr>
          <p:cNvSpPr/>
          <p:nvPr/>
        </p:nvSpPr>
        <p:spPr>
          <a:xfrm flipH="1" flipV="1">
            <a:off x="793001" y="0"/>
            <a:ext cx="7060320" cy="5310272"/>
          </a:xfrm>
          <a:custGeom>
            <a:avLst/>
            <a:gdLst>
              <a:gd name="connsiteX0" fmla="*/ 188731 w 7062178"/>
              <a:gd name="connsiteY0" fmla="*/ 0 h 5312351"/>
              <a:gd name="connsiteX1" fmla="*/ 1046809 w 7062178"/>
              <a:gd name="connsiteY1" fmla="*/ 340876 h 5312351"/>
              <a:gd name="connsiteX2" fmla="*/ 1235149 w 7062178"/>
              <a:gd name="connsiteY2" fmla="*/ 456469 h 5312351"/>
              <a:gd name="connsiteX3" fmla="*/ 2528745 w 7062178"/>
              <a:gd name="connsiteY3" fmla="*/ 456469 h 5312351"/>
              <a:gd name="connsiteX4" fmla="*/ 2898575 w 7062178"/>
              <a:gd name="connsiteY4" fmla="*/ 456469 h 5312351"/>
              <a:gd name="connsiteX5" fmla="*/ 5991143 w 7062178"/>
              <a:gd name="connsiteY5" fmla="*/ 456469 h 5312351"/>
              <a:gd name="connsiteX6" fmla="*/ 7062178 w 7062178"/>
              <a:gd name="connsiteY6" fmla="*/ 1527301 h 5312351"/>
              <a:gd name="connsiteX7" fmla="*/ 7062178 w 7062178"/>
              <a:gd name="connsiteY7" fmla="*/ 5312351 h 5312351"/>
              <a:gd name="connsiteX8" fmla="*/ 2898575 w 7062178"/>
              <a:gd name="connsiteY8" fmla="*/ 5312351 h 5312351"/>
              <a:gd name="connsiteX9" fmla="*/ 2528745 w 7062178"/>
              <a:gd name="connsiteY9" fmla="*/ 5312351 h 5312351"/>
              <a:gd name="connsiteX10" fmla="*/ 0 w 7062178"/>
              <a:gd name="connsiteY10" fmla="*/ 5312351 h 5312351"/>
              <a:gd name="connsiteX11" fmla="*/ 0 w 7062178"/>
              <a:gd name="connsiteY11" fmla="*/ 1521398 h 5312351"/>
              <a:gd name="connsiteX12" fmla="*/ 0 w 7062178"/>
              <a:gd name="connsiteY12" fmla="*/ 1448354 h 5312351"/>
              <a:gd name="connsiteX13" fmla="*/ 0 w 7062178"/>
              <a:gd name="connsiteY13" fmla="*/ 1381211 h 5312351"/>
              <a:gd name="connsiteX14" fmla="*/ 310253 w 7062178"/>
              <a:gd name="connsiteY14" fmla="*/ 693803 h 5312351"/>
              <a:gd name="connsiteX15" fmla="*/ 182479 w 7062178"/>
              <a:gd name="connsiteY15" fmla="*/ 60748 h 5312351"/>
              <a:gd name="connsiteX16" fmla="*/ 176617 w 7062178"/>
              <a:gd name="connsiteY16" fmla="*/ 60748 h 5312351"/>
              <a:gd name="connsiteX17" fmla="*/ 188731 w 7062178"/>
              <a:gd name="connsiteY17" fmla="*/ 0 h 5312351"/>
              <a:gd name="connsiteX0" fmla="*/ 188731 w 7062178"/>
              <a:gd name="connsiteY0" fmla="*/ 0 h 5312351"/>
              <a:gd name="connsiteX1" fmla="*/ 1046809 w 7062178"/>
              <a:gd name="connsiteY1" fmla="*/ 340876 h 5312351"/>
              <a:gd name="connsiteX2" fmla="*/ 1235149 w 7062178"/>
              <a:gd name="connsiteY2" fmla="*/ 456469 h 5312351"/>
              <a:gd name="connsiteX3" fmla="*/ 2898575 w 7062178"/>
              <a:gd name="connsiteY3" fmla="*/ 456469 h 5312351"/>
              <a:gd name="connsiteX4" fmla="*/ 5991143 w 7062178"/>
              <a:gd name="connsiteY4" fmla="*/ 456469 h 5312351"/>
              <a:gd name="connsiteX5" fmla="*/ 7062178 w 7062178"/>
              <a:gd name="connsiteY5" fmla="*/ 1527301 h 5312351"/>
              <a:gd name="connsiteX6" fmla="*/ 7062178 w 7062178"/>
              <a:gd name="connsiteY6" fmla="*/ 5312351 h 5312351"/>
              <a:gd name="connsiteX7" fmla="*/ 2898575 w 7062178"/>
              <a:gd name="connsiteY7" fmla="*/ 5312351 h 5312351"/>
              <a:gd name="connsiteX8" fmla="*/ 2528745 w 7062178"/>
              <a:gd name="connsiteY8" fmla="*/ 5312351 h 5312351"/>
              <a:gd name="connsiteX9" fmla="*/ 0 w 7062178"/>
              <a:gd name="connsiteY9" fmla="*/ 5312351 h 5312351"/>
              <a:gd name="connsiteX10" fmla="*/ 0 w 7062178"/>
              <a:gd name="connsiteY10" fmla="*/ 1521398 h 5312351"/>
              <a:gd name="connsiteX11" fmla="*/ 0 w 7062178"/>
              <a:gd name="connsiteY11" fmla="*/ 1448354 h 5312351"/>
              <a:gd name="connsiteX12" fmla="*/ 0 w 7062178"/>
              <a:gd name="connsiteY12" fmla="*/ 1381211 h 5312351"/>
              <a:gd name="connsiteX13" fmla="*/ 310253 w 7062178"/>
              <a:gd name="connsiteY13" fmla="*/ 693803 h 5312351"/>
              <a:gd name="connsiteX14" fmla="*/ 182479 w 7062178"/>
              <a:gd name="connsiteY14" fmla="*/ 60748 h 5312351"/>
              <a:gd name="connsiteX15" fmla="*/ 176617 w 7062178"/>
              <a:gd name="connsiteY15" fmla="*/ 60748 h 5312351"/>
              <a:gd name="connsiteX16" fmla="*/ 188731 w 7062178"/>
              <a:gd name="connsiteY16" fmla="*/ 0 h 5312351"/>
              <a:gd name="connsiteX0" fmla="*/ 188731 w 7062178"/>
              <a:gd name="connsiteY0" fmla="*/ 0 h 5312351"/>
              <a:gd name="connsiteX1" fmla="*/ 1046809 w 7062178"/>
              <a:gd name="connsiteY1" fmla="*/ 340876 h 5312351"/>
              <a:gd name="connsiteX2" fmla="*/ 1235149 w 7062178"/>
              <a:gd name="connsiteY2" fmla="*/ 456469 h 5312351"/>
              <a:gd name="connsiteX3" fmla="*/ 5991143 w 7062178"/>
              <a:gd name="connsiteY3" fmla="*/ 456469 h 5312351"/>
              <a:gd name="connsiteX4" fmla="*/ 7062178 w 7062178"/>
              <a:gd name="connsiteY4" fmla="*/ 1527301 h 5312351"/>
              <a:gd name="connsiteX5" fmla="*/ 7062178 w 7062178"/>
              <a:gd name="connsiteY5" fmla="*/ 5312351 h 5312351"/>
              <a:gd name="connsiteX6" fmla="*/ 2898575 w 7062178"/>
              <a:gd name="connsiteY6" fmla="*/ 5312351 h 5312351"/>
              <a:gd name="connsiteX7" fmla="*/ 2528745 w 7062178"/>
              <a:gd name="connsiteY7" fmla="*/ 5312351 h 5312351"/>
              <a:gd name="connsiteX8" fmla="*/ 0 w 7062178"/>
              <a:gd name="connsiteY8" fmla="*/ 5312351 h 5312351"/>
              <a:gd name="connsiteX9" fmla="*/ 0 w 7062178"/>
              <a:gd name="connsiteY9" fmla="*/ 1521398 h 5312351"/>
              <a:gd name="connsiteX10" fmla="*/ 0 w 7062178"/>
              <a:gd name="connsiteY10" fmla="*/ 1448354 h 5312351"/>
              <a:gd name="connsiteX11" fmla="*/ 0 w 7062178"/>
              <a:gd name="connsiteY11" fmla="*/ 1381211 h 5312351"/>
              <a:gd name="connsiteX12" fmla="*/ 310253 w 7062178"/>
              <a:gd name="connsiteY12" fmla="*/ 693803 h 5312351"/>
              <a:gd name="connsiteX13" fmla="*/ 182479 w 7062178"/>
              <a:gd name="connsiteY13" fmla="*/ 60748 h 5312351"/>
              <a:gd name="connsiteX14" fmla="*/ 176617 w 7062178"/>
              <a:gd name="connsiteY14" fmla="*/ 60748 h 5312351"/>
              <a:gd name="connsiteX15" fmla="*/ 188731 w 7062178"/>
              <a:gd name="connsiteY15" fmla="*/ 0 h 531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62178" h="5312351">
                <a:moveTo>
                  <a:pt x="188731" y="0"/>
                </a:moveTo>
                <a:cubicBezTo>
                  <a:pt x="553688" y="0"/>
                  <a:pt x="870192" y="139941"/>
                  <a:pt x="1046809" y="340876"/>
                </a:cubicBezTo>
                <a:cubicBezTo>
                  <a:pt x="1095262" y="395475"/>
                  <a:pt x="1162080" y="438023"/>
                  <a:pt x="1235149" y="456469"/>
                </a:cubicBezTo>
                <a:lnTo>
                  <a:pt x="5991143" y="456469"/>
                </a:lnTo>
                <a:cubicBezTo>
                  <a:pt x="6581560" y="456469"/>
                  <a:pt x="7062178" y="937040"/>
                  <a:pt x="7062178" y="1527301"/>
                </a:cubicBezTo>
                <a:lnTo>
                  <a:pt x="7062178" y="5312351"/>
                </a:lnTo>
                <a:lnTo>
                  <a:pt x="2898575" y="5312351"/>
                </a:lnTo>
                <a:lnTo>
                  <a:pt x="2528745" y="5312351"/>
                </a:lnTo>
                <a:lnTo>
                  <a:pt x="0" y="5312351"/>
                </a:lnTo>
                <a:lnTo>
                  <a:pt x="0" y="1521398"/>
                </a:lnTo>
                <a:lnTo>
                  <a:pt x="0" y="1448354"/>
                </a:lnTo>
                <a:lnTo>
                  <a:pt x="0" y="1381211"/>
                </a:lnTo>
                <a:cubicBezTo>
                  <a:pt x="0" y="1107478"/>
                  <a:pt x="121522" y="858092"/>
                  <a:pt x="310253" y="693803"/>
                </a:cubicBezTo>
                <a:cubicBezTo>
                  <a:pt x="529461" y="505165"/>
                  <a:pt x="456392" y="146090"/>
                  <a:pt x="182479" y="60748"/>
                </a:cubicBezTo>
                <a:lnTo>
                  <a:pt x="176617" y="60748"/>
                </a:lnTo>
                <a:cubicBezTo>
                  <a:pt x="134026" y="48697"/>
                  <a:pt x="146139" y="0"/>
                  <a:pt x="188731" y="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DD8032CC-C565-4334-AC46-42FFC7417EE5}"/>
              </a:ext>
            </a:extLst>
          </p:cNvPr>
          <p:cNvSpPr/>
          <p:nvPr userDrawn="1"/>
        </p:nvSpPr>
        <p:spPr>
          <a:xfrm>
            <a:off x="7758354" y="4564294"/>
            <a:ext cx="1324903" cy="1466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9" h="21600" extrusionOk="0">
                <a:moveTo>
                  <a:pt x="9140" y="21600"/>
                </a:moveTo>
                <a:lnTo>
                  <a:pt x="7300" y="21600"/>
                </a:lnTo>
                <a:cubicBezTo>
                  <a:pt x="5266" y="21600"/>
                  <a:pt x="3716" y="19897"/>
                  <a:pt x="4007" y="18105"/>
                </a:cubicBezTo>
                <a:lnTo>
                  <a:pt x="5847" y="6184"/>
                </a:lnTo>
                <a:lnTo>
                  <a:pt x="3329" y="6184"/>
                </a:lnTo>
                <a:cubicBezTo>
                  <a:pt x="1295" y="6184"/>
                  <a:pt x="-255" y="4571"/>
                  <a:pt x="36" y="2689"/>
                </a:cubicBezTo>
                <a:lnTo>
                  <a:pt x="36" y="2689"/>
                </a:lnTo>
                <a:cubicBezTo>
                  <a:pt x="229" y="1165"/>
                  <a:pt x="1682" y="0"/>
                  <a:pt x="3329" y="0"/>
                </a:cubicBezTo>
                <a:lnTo>
                  <a:pt x="17761" y="0"/>
                </a:lnTo>
                <a:cubicBezTo>
                  <a:pt x="19795" y="0"/>
                  <a:pt x="21345" y="1613"/>
                  <a:pt x="21054" y="3495"/>
                </a:cubicBezTo>
                <a:lnTo>
                  <a:pt x="21054" y="3495"/>
                </a:lnTo>
                <a:cubicBezTo>
                  <a:pt x="20861" y="5019"/>
                  <a:pt x="19408" y="6184"/>
                  <a:pt x="17761" y="6184"/>
                </a:cubicBezTo>
                <a:lnTo>
                  <a:pt x="14371" y="6184"/>
                </a:lnTo>
                <a:lnTo>
                  <a:pt x="12434" y="19001"/>
                </a:lnTo>
                <a:cubicBezTo>
                  <a:pt x="12240" y="20435"/>
                  <a:pt x="10787" y="21600"/>
                  <a:pt x="9140" y="2160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4FA2A25-8254-0E44-B226-E848587EE16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29EC535-2855-5041-8440-E0DB7060AF1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DAB01F2-46E1-654A-AE19-1B241CF549B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035D3D8-96A2-D145-8587-122D3F0F2FD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18395" y="5168527"/>
            <a:ext cx="5698089" cy="996778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75C65C7-CBBB-CD48-8902-3DBEEF938891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1334194" y="365125"/>
            <a:ext cx="6020525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4" name="Picture 23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C157D298-E038-4D94-A6CE-AA1FEB795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5"/>
          <a:stretch/>
        </p:blipFill>
        <p:spPr>
          <a:xfrm>
            <a:off x="8316416" y="72008"/>
            <a:ext cx="827584" cy="4958026"/>
          </a:xfrm>
          <a:prstGeom prst="rect">
            <a:avLst/>
          </a:prstGeom>
        </p:spPr>
      </p:pic>
      <p:sp>
        <p:nvSpPr>
          <p:cNvPr id="26" name="Shape">
            <a:extLst>
              <a:ext uri="{FF2B5EF4-FFF2-40B4-BE49-F238E27FC236}">
                <a16:creationId xmlns:a16="http://schemas.microsoft.com/office/drawing/2014/main" id="{EAC945B2-6AF5-4466-880A-00B13D6242D9}"/>
              </a:ext>
            </a:extLst>
          </p:cNvPr>
          <p:cNvSpPr/>
          <p:nvPr userDrawn="1"/>
        </p:nvSpPr>
        <p:spPr>
          <a:xfrm>
            <a:off x="8108813" y="2251927"/>
            <a:ext cx="48691" cy="167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402" y="21600"/>
                  <a:pt x="0" y="21443"/>
                  <a:pt x="0" y="21287"/>
                </a:cubicBezTo>
                <a:cubicBezTo>
                  <a:pt x="0" y="20974"/>
                  <a:pt x="0" y="20661"/>
                  <a:pt x="0" y="20426"/>
                </a:cubicBezTo>
                <a:cubicBezTo>
                  <a:pt x="0" y="20113"/>
                  <a:pt x="0" y="19800"/>
                  <a:pt x="0" y="19487"/>
                </a:cubicBezTo>
                <a:lnTo>
                  <a:pt x="0" y="313"/>
                </a:lnTo>
                <a:cubicBezTo>
                  <a:pt x="0" y="157"/>
                  <a:pt x="5398" y="0"/>
                  <a:pt x="10800" y="0"/>
                </a:cubicBezTo>
                <a:cubicBezTo>
                  <a:pt x="16202" y="0"/>
                  <a:pt x="21600" y="157"/>
                  <a:pt x="21600" y="313"/>
                </a:cubicBezTo>
                <a:lnTo>
                  <a:pt x="21600" y="19487"/>
                </a:lnTo>
                <a:cubicBezTo>
                  <a:pt x="21600" y="19800"/>
                  <a:pt x="21600" y="20113"/>
                  <a:pt x="21600" y="20426"/>
                </a:cubicBezTo>
                <a:cubicBezTo>
                  <a:pt x="21600" y="20661"/>
                  <a:pt x="21600" y="20974"/>
                  <a:pt x="21600" y="21287"/>
                </a:cubicBezTo>
                <a:cubicBezTo>
                  <a:pt x="21600" y="21443"/>
                  <a:pt x="16202" y="21600"/>
                  <a:pt x="1080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9584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">
            <a:extLst>
              <a:ext uri="{FF2B5EF4-FFF2-40B4-BE49-F238E27FC236}">
                <a16:creationId xmlns:a16="http://schemas.microsoft.com/office/drawing/2014/main" id="{58969268-77A6-40E9-B081-CFEBA5C761FF}"/>
              </a:ext>
            </a:extLst>
          </p:cNvPr>
          <p:cNvSpPr/>
          <p:nvPr/>
        </p:nvSpPr>
        <p:spPr>
          <a:xfrm>
            <a:off x="5680480" y="406861"/>
            <a:ext cx="2426290" cy="1118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5" y="21600"/>
                </a:moveTo>
                <a:cubicBezTo>
                  <a:pt x="21262" y="21600"/>
                  <a:pt x="21150" y="21356"/>
                  <a:pt x="21150" y="21112"/>
                </a:cubicBezTo>
                <a:cubicBezTo>
                  <a:pt x="21150" y="10007"/>
                  <a:pt x="16988" y="976"/>
                  <a:pt x="11869" y="976"/>
                </a:cubicBezTo>
                <a:lnTo>
                  <a:pt x="225" y="976"/>
                </a:lnTo>
                <a:cubicBezTo>
                  <a:pt x="112" y="976"/>
                  <a:pt x="0" y="732"/>
                  <a:pt x="0" y="488"/>
                </a:cubicBezTo>
                <a:cubicBezTo>
                  <a:pt x="0" y="244"/>
                  <a:pt x="112" y="0"/>
                  <a:pt x="225" y="0"/>
                </a:cubicBezTo>
                <a:cubicBezTo>
                  <a:pt x="281" y="0"/>
                  <a:pt x="394" y="0"/>
                  <a:pt x="506" y="0"/>
                </a:cubicBezTo>
                <a:lnTo>
                  <a:pt x="11925" y="0"/>
                </a:lnTo>
                <a:cubicBezTo>
                  <a:pt x="17269" y="0"/>
                  <a:pt x="21600" y="9397"/>
                  <a:pt x="21600" y="20990"/>
                </a:cubicBezTo>
                <a:cubicBezTo>
                  <a:pt x="21600" y="21356"/>
                  <a:pt x="21488" y="21600"/>
                  <a:pt x="21375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A0428D9E-ABE2-43C1-A69A-F9450488ECF6}"/>
              </a:ext>
            </a:extLst>
          </p:cNvPr>
          <p:cNvSpPr/>
          <p:nvPr/>
        </p:nvSpPr>
        <p:spPr>
          <a:xfrm>
            <a:off x="8460594" y="1607367"/>
            <a:ext cx="1113734" cy="1118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21112" y="21600"/>
                </a:moveTo>
                <a:cubicBezTo>
                  <a:pt x="20868" y="21600"/>
                  <a:pt x="20624" y="21356"/>
                  <a:pt x="20624" y="21112"/>
                </a:cubicBezTo>
                <a:cubicBezTo>
                  <a:pt x="20624" y="10007"/>
                  <a:pt x="11593" y="976"/>
                  <a:pt x="488" y="976"/>
                </a:cubicBezTo>
                <a:cubicBezTo>
                  <a:pt x="244" y="976"/>
                  <a:pt x="0" y="732"/>
                  <a:pt x="0" y="488"/>
                </a:cubicBezTo>
                <a:cubicBezTo>
                  <a:pt x="0" y="244"/>
                  <a:pt x="244" y="0"/>
                  <a:pt x="488" y="0"/>
                </a:cubicBezTo>
                <a:cubicBezTo>
                  <a:pt x="12081" y="0"/>
                  <a:pt x="21478" y="9397"/>
                  <a:pt x="21478" y="20990"/>
                </a:cubicBezTo>
                <a:cubicBezTo>
                  <a:pt x="21600" y="21356"/>
                  <a:pt x="21356" y="21600"/>
                  <a:pt x="21112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6FD838E2-AB69-421F-8CA0-612964C348E1}"/>
              </a:ext>
            </a:extLst>
          </p:cNvPr>
          <p:cNvSpPr/>
          <p:nvPr/>
        </p:nvSpPr>
        <p:spPr>
          <a:xfrm>
            <a:off x="5490926" y="5272064"/>
            <a:ext cx="3429342" cy="125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149" y="21600"/>
                </a:moveTo>
                <a:cubicBezTo>
                  <a:pt x="109" y="21600"/>
                  <a:pt x="70" y="21600"/>
                  <a:pt x="30" y="21491"/>
                </a:cubicBezTo>
                <a:cubicBezTo>
                  <a:pt x="-10" y="21383"/>
                  <a:pt x="-10" y="21057"/>
                  <a:pt x="30" y="20949"/>
                </a:cubicBezTo>
                <a:cubicBezTo>
                  <a:pt x="626" y="19321"/>
                  <a:pt x="1462" y="18344"/>
                  <a:pt x="2297" y="18344"/>
                </a:cubicBezTo>
                <a:lnTo>
                  <a:pt x="14708" y="18344"/>
                </a:lnTo>
                <a:cubicBezTo>
                  <a:pt x="18328" y="18344"/>
                  <a:pt x="21272" y="10312"/>
                  <a:pt x="21272" y="434"/>
                </a:cubicBezTo>
                <a:cubicBezTo>
                  <a:pt x="21272" y="217"/>
                  <a:pt x="21351" y="0"/>
                  <a:pt x="21431" y="0"/>
                </a:cubicBezTo>
                <a:cubicBezTo>
                  <a:pt x="21510" y="0"/>
                  <a:pt x="21590" y="217"/>
                  <a:pt x="21590" y="434"/>
                </a:cubicBezTo>
                <a:cubicBezTo>
                  <a:pt x="21590" y="10746"/>
                  <a:pt x="18527" y="19104"/>
                  <a:pt x="14748" y="19104"/>
                </a:cubicBezTo>
                <a:lnTo>
                  <a:pt x="2337" y="19104"/>
                </a:lnTo>
                <a:cubicBezTo>
                  <a:pt x="1541" y="19104"/>
                  <a:pt x="825" y="19972"/>
                  <a:pt x="268" y="21491"/>
                </a:cubicBezTo>
                <a:cubicBezTo>
                  <a:pt x="229" y="21491"/>
                  <a:pt x="189" y="21600"/>
                  <a:pt x="149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3C4D20CB-E59F-43E4-ADE9-C18476F4637D}"/>
              </a:ext>
            </a:extLst>
          </p:cNvPr>
          <p:cNvSpPr/>
          <p:nvPr/>
        </p:nvSpPr>
        <p:spPr>
          <a:xfrm>
            <a:off x="-1080264" y="3692451"/>
            <a:ext cx="5072140" cy="231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600" extrusionOk="0">
                <a:moveTo>
                  <a:pt x="21519" y="21600"/>
                </a:moveTo>
                <a:cubicBezTo>
                  <a:pt x="21492" y="21600"/>
                  <a:pt x="21466" y="21600"/>
                  <a:pt x="21439" y="21541"/>
                </a:cubicBezTo>
                <a:cubicBezTo>
                  <a:pt x="21089" y="20774"/>
                  <a:pt x="20632" y="20361"/>
                  <a:pt x="20121" y="20361"/>
                </a:cubicBezTo>
                <a:lnTo>
                  <a:pt x="4627" y="20361"/>
                </a:lnTo>
                <a:cubicBezTo>
                  <a:pt x="3389" y="20361"/>
                  <a:pt x="2206" y="19298"/>
                  <a:pt x="1345" y="17351"/>
                </a:cubicBezTo>
                <a:cubicBezTo>
                  <a:pt x="484" y="15403"/>
                  <a:pt x="0" y="12866"/>
                  <a:pt x="0" y="10092"/>
                </a:cubicBezTo>
                <a:cubicBezTo>
                  <a:pt x="27" y="4544"/>
                  <a:pt x="2125" y="0"/>
                  <a:pt x="4680" y="0"/>
                </a:cubicBezTo>
                <a:cubicBezTo>
                  <a:pt x="4734" y="0"/>
                  <a:pt x="4788" y="118"/>
                  <a:pt x="4788" y="236"/>
                </a:cubicBezTo>
                <a:cubicBezTo>
                  <a:pt x="4788" y="354"/>
                  <a:pt x="4734" y="472"/>
                  <a:pt x="4680" y="472"/>
                </a:cubicBezTo>
                <a:cubicBezTo>
                  <a:pt x="2233" y="472"/>
                  <a:pt x="215" y="4780"/>
                  <a:pt x="188" y="10151"/>
                </a:cubicBezTo>
                <a:cubicBezTo>
                  <a:pt x="188" y="12748"/>
                  <a:pt x="646" y="15226"/>
                  <a:pt x="1479" y="17056"/>
                </a:cubicBezTo>
                <a:cubicBezTo>
                  <a:pt x="2313" y="18885"/>
                  <a:pt x="3443" y="19948"/>
                  <a:pt x="4627" y="19948"/>
                </a:cubicBezTo>
                <a:lnTo>
                  <a:pt x="20121" y="19948"/>
                </a:lnTo>
                <a:cubicBezTo>
                  <a:pt x="20659" y="19948"/>
                  <a:pt x="21197" y="20420"/>
                  <a:pt x="21573" y="21246"/>
                </a:cubicBezTo>
                <a:cubicBezTo>
                  <a:pt x="21600" y="21305"/>
                  <a:pt x="21600" y="21482"/>
                  <a:pt x="21573" y="21541"/>
                </a:cubicBezTo>
                <a:cubicBezTo>
                  <a:pt x="21573" y="21541"/>
                  <a:pt x="21546" y="21600"/>
                  <a:pt x="21519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21AD6220-E7C3-4622-86AA-72996649E785}"/>
              </a:ext>
            </a:extLst>
          </p:cNvPr>
          <p:cNvSpPr/>
          <p:nvPr/>
        </p:nvSpPr>
        <p:spPr>
          <a:xfrm>
            <a:off x="4732712" y="722779"/>
            <a:ext cx="3089723" cy="2167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23" y="0"/>
                </a:moveTo>
                <a:lnTo>
                  <a:pt x="7156" y="0"/>
                </a:lnTo>
                <a:cubicBezTo>
                  <a:pt x="7112" y="0"/>
                  <a:pt x="7067" y="0"/>
                  <a:pt x="7023" y="0"/>
                </a:cubicBezTo>
                <a:cubicBezTo>
                  <a:pt x="3136" y="126"/>
                  <a:pt x="0" y="5101"/>
                  <a:pt x="0" y="11272"/>
                </a:cubicBezTo>
                <a:cubicBezTo>
                  <a:pt x="0" y="11272"/>
                  <a:pt x="0" y="11272"/>
                  <a:pt x="0" y="11272"/>
                </a:cubicBezTo>
                <a:lnTo>
                  <a:pt x="0" y="15555"/>
                </a:lnTo>
                <a:lnTo>
                  <a:pt x="0" y="21600"/>
                </a:lnTo>
                <a:lnTo>
                  <a:pt x="4240" y="15555"/>
                </a:lnTo>
                <a:lnTo>
                  <a:pt x="7730" y="15555"/>
                </a:lnTo>
                <a:lnTo>
                  <a:pt x="16123" y="15555"/>
                </a:lnTo>
                <a:cubicBezTo>
                  <a:pt x="19126" y="15555"/>
                  <a:pt x="21600" y="12091"/>
                  <a:pt x="21600" y="7746"/>
                </a:cubicBezTo>
                <a:lnTo>
                  <a:pt x="21600" y="7746"/>
                </a:lnTo>
                <a:cubicBezTo>
                  <a:pt x="21600" y="3527"/>
                  <a:pt x="19126" y="0"/>
                  <a:pt x="16123" y="0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9967E9E-B77F-4240-906A-6E580CC282C7}"/>
              </a:ext>
            </a:extLst>
          </p:cNvPr>
          <p:cNvSpPr/>
          <p:nvPr/>
        </p:nvSpPr>
        <p:spPr>
          <a:xfrm>
            <a:off x="4698508" y="1923289"/>
            <a:ext cx="4445491" cy="2433723"/>
          </a:xfrm>
          <a:custGeom>
            <a:avLst/>
            <a:gdLst>
              <a:gd name="connsiteX0" fmla="*/ 1004590 w 4445491"/>
              <a:gd name="connsiteY0" fmla="*/ 0 h 2433723"/>
              <a:gd name="connsiteX1" fmla="*/ 1023625 w 4445491"/>
              <a:gd name="connsiteY1" fmla="*/ 0 h 2433723"/>
              <a:gd name="connsiteX2" fmla="*/ 3784661 w 4445491"/>
              <a:gd name="connsiteY2" fmla="*/ 0 h 2433723"/>
              <a:gd name="connsiteX3" fmla="*/ 4435298 w 4445491"/>
              <a:gd name="connsiteY3" fmla="*/ 342465 h 2433723"/>
              <a:gd name="connsiteX4" fmla="*/ 4445491 w 4445491"/>
              <a:gd name="connsiteY4" fmla="*/ 361200 h 2433723"/>
              <a:gd name="connsiteX5" fmla="*/ 4445491 w 4445491"/>
              <a:gd name="connsiteY5" fmla="*/ 1194909 h 2433723"/>
              <a:gd name="connsiteX6" fmla="*/ 4433625 w 4445491"/>
              <a:gd name="connsiteY6" fmla="*/ 1216664 h 2433723"/>
              <a:gd name="connsiteX7" fmla="*/ 3784661 w 4445491"/>
              <a:gd name="connsiteY7" fmla="*/ 1560650 h 2433723"/>
              <a:gd name="connsiteX8" fmla="*/ 644418 w 4445491"/>
              <a:gd name="connsiteY8" fmla="*/ 1560650 h 2433723"/>
              <a:gd name="connsiteX9" fmla="*/ 5922 w 4445491"/>
              <a:gd name="connsiteY9" fmla="*/ 2433723 h 2433723"/>
              <a:gd name="connsiteX10" fmla="*/ 0 w 4445491"/>
              <a:gd name="connsiteY10" fmla="*/ 1560650 h 2433723"/>
              <a:gd name="connsiteX11" fmla="*/ 0 w 4445491"/>
              <a:gd name="connsiteY11" fmla="*/ 1131055 h 2433723"/>
              <a:gd name="connsiteX12" fmla="*/ 1004590 w 4445491"/>
              <a:gd name="connsiteY12" fmla="*/ 0 h 243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45491" h="2433723">
                <a:moveTo>
                  <a:pt x="1004590" y="0"/>
                </a:moveTo>
                <a:lnTo>
                  <a:pt x="1023625" y="0"/>
                </a:lnTo>
                <a:lnTo>
                  <a:pt x="3784661" y="0"/>
                </a:lnTo>
                <a:cubicBezTo>
                  <a:pt x="4057222" y="0"/>
                  <a:pt x="4295168" y="135748"/>
                  <a:pt x="4435298" y="342465"/>
                </a:cubicBezTo>
                <a:lnTo>
                  <a:pt x="4445491" y="361200"/>
                </a:lnTo>
                <a:lnTo>
                  <a:pt x="4445491" y="1194909"/>
                </a:lnTo>
                <a:lnTo>
                  <a:pt x="4433625" y="1216664"/>
                </a:lnTo>
                <a:cubicBezTo>
                  <a:pt x="4292194" y="1424902"/>
                  <a:pt x="4053257" y="1560650"/>
                  <a:pt x="3784661" y="1560650"/>
                </a:cubicBezTo>
                <a:lnTo>
                  <a:pt x="644418" y="1560650"/>
                </a:lnTo>
                <a:lnTo>
                  <a:pt x="5922" y="2433723"/>
                </a:lnTo>
                <a:cubicBezTo>
                  <a:pt x="4019" y="2142665"/>
                  <a:pt x="1904" y="1851708"/>
                  <a:pt x="0" y="1560650"/>
                </a:cubicBezTo>
                <a:lnTo>
                  <a:pt x="0" y="1131055"/>
                </a:lnTo>
                <a:cubicBezTo>
                  <a:pt x="0" y="511777"/>
                  <a:pt x="448576" y="12659"/>
                  <a:pt x="1004590" y="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2C8B4A8-A44A-4945-919E-BDD0B0206333}"/>
              </a:ext>
            </a:extLst>
          </p:cNvPr>
          <p:cNvSpPr/>
          <p:nvPr/>
        </p:nvSpPr>
        <p:spPr>
          <a:xfrm>
            <a:off x="4726783" y="3128387"/>
            <a:ext cx="4417217" cy="2575023"/>
          </a:xfrm>
          <a:custGeom>
            <a:avLst/>
            <a:gdLst>
              <a:gd name="connsiteX0" fmla="*/ 1010573 w 4417217"/>
              <a:gd name="connsiteY0" fmla="*/ 0 h 2575023"/>
              <a:gd name="connsiteX1" fmla="*/ 1029486 w 4417217"/>
              <a:gd name="connsiteY1" fmla="*/ 0 h 2575023"/>
              <a:gd name="connsiteX2" fmla="*/ 4417217 w 4417217"/>
              <a:gd name="connsiteY2" fmla="*/ 0 h 2575023"/>
              <a:gd name="connsiteX3" fmla="*/ 4417217 w 4417217"/>
              <a:gd name="connsiteY3" fmla="*/ 1634291 h 2575023"/>
              <a:gd name="connsiteX4" fmla="*/ 789545 w 4417217"/>
              <a:gd name="connsiteY4" fmla="*/ 1634291 h 2575023"/>
              <a:gd name="connsiteX5" fmla="*/ 0 w 4417217"/>
              <a:gd name="connsiteY5" fmla="*/ 2575023 h 2575023"/>
              <a:gd name="connsiteX6" fmla="*/ 5928 w 4417217"/>
              <a:gd name="connsiteY6" fmla="*/ 1634291 h 2575023"/>
              <a:gd name="connsiteX7" fmla="*/ 5928 w 4417217"/>
              <a:gd name="connsiteY7" fmla="*/ 1184381 h 2575023"/>
              <a:gd name="connsiteX8" fmla="*/ 1010573 w 4417217"/>
              <a:gd name="connsiteY8" fmla="*/ 0 h 257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7217" h="2575023">
                <a:moveTo>
                  <a:pt x="1010573" y="0"/>
                </a:moveTo>
                <a:lnTo>
                  <a:pt x="1029486" y="0"/>
                </a:lnTo>
                <a:lnTo>
                  <a:pt x="4417217" y="0"/>
                </a:lnTo>
                <a:lnTo>
                  <a:pt x="4417217" y="1634291"/>
                </a:lnTo>
                <a:lnTo>
                  <a:pt x="789545" y="1634291"/>
                </a:lnTo>
                <a:lnTo>
                  <a:pt x="0" y="2575023"/>
                </a:lnTo>
                <a:cubicBezTo>
                  <a:pt x="1976" y="2261484"/>
                  <a:pt x="3952" y="1947831"/>
                  <a:pt x="5928" y="1634291"/>
                </a:cubicBezTo>
                <a:lnTo>
                  <a:pt x="5928" y="1184381"/>
                </a:lnTo>
                <a:cubicBezTo>
                  <a:pt x="5928" y="535938"/>
                  <a:pt x="454476" y="13183"/>
                  <a:pt x="1010573" y="0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9146872-60EE-4BA5-A8B3-E0AC76E23B4A}"/>
              </a:ext>
            </a:extLst>
          </p:cNvPr>
          <p:cNvSpPr/>
          <p:nvPr/>
        </p:nvSpPr>
        <p:spPr>
          <a:xfrm>
            <a:off x="0" y="1291444"/>
            <a:ext cx="4735324" cy="2407335"/>
          </a:xfrm>
          <a:custGeom>
            <a:avLst/>
            <a:gdLst>
              <a:gd name="connsiteX0" fmla="*/ 0 w 4735324"/>
              <a:gd name="connsiteY0" fmla="*/ 0 h 2407335"/>
              <a:gd name="connsiteX1" fmla="*/ 3711767 w 4735324"/>
              <a:gd name="connsiteY1" fmla="*/ 0 h 2407335"/>
              <a:gd name="connsiteX2" fmla="*/ 3730680 w 4735324"/>
              <a:gd name="connsiteY2" fmla="*/ 0 h 2407335"/>
              <a:gd name="connsiteX3" fmla="*/ 4735324 w 4735324"/>
              <a:gd name="connsiteY3" fmla="*/ 1131002 h 2407335"/>
              <a:gd name="connsiteX4" fmla="*/ 4735324 w 4735324"/>
              <a:gd name="connsiteY4" fmla="*/ 1560644 h 2407335"/>
              <a:gd name="connsiteX5" fmla="*/ 4735324 w 4735324"/>
              <a:gd name="connsiteY5" fmla="*/ 2407335 h 2407335"/>
              <a:gd name="connsiteX6" fmla="*/ 4135191 w 4735324"/>
              <a:gd name="connsiteY6" fmla="*/ 1560644 h 2407335"/>
              <a:gd name="connsiteX7" fmla="*/ 3629623 w 4735324"/>
              <a:gd name="connsiteY7" fmla="*/ 1560644 h 2407335"/>
              <a:gd name="connsiteX8" fmla="*/ 0 w 4735324"/>
              <a:gd name="connsiteY8" fmla="*/ 1560644 h 240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5324" h="2407335">
                <a:moveTo>
                  <a:pt x="0" y="0"/>
                </a:moveTo>
                <a:lnTo>
                  <a:pt x="3711767" y="0"/>
                </a:lnTo>
                <a:cubicBezTo>
                  <a:pt x="3717977" y="0"/>
                  <a:pt x="3724470" y="0"/>
                  <a:pt x="3730680" y="0"/>
                </a:cubicBezTo>
                <a:cubicBezTo>
                  <a:pt x="4286777" y="12594"/>
                  <a:pt x="4735324" y="511782"/>
                  <a:pt x="4735324" y="1131002"/>
                </a:cubicBezTo>
                <a:lnTo>
                  <a:pt x="4735324" y="1560644"/>
                </a:lnTo>
                <a:lnTo>
                  <a:pt x="4735324" y="2407335"/>
                </a:lnTo>
                <a:lnTo>
                  <a:pt x="4135191" y="1560644"/>
                </a:lnTo>
                <a:lnTo>
                  <a:pt x="3629623" y="1560644"/>
                </a:lnTo>
                <a:lnTo>
                  <a:pt x="0" y="1560644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1EC0346F-CDB4-4E04-B1F7-50294B653FB0}"/>
              </a:ext>
            </a:extLst>
          </p:cNvPr>
          <p:cNvSpPr/>
          <p:nvPr/>
        </p:nvSpPr>
        <p:spPr>
          <a:xfrm>
            <a:off x="688903" y="2555135"/>
            <a:ext cx="4043809" cy="2552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570"/>
                </a:moveTo>
                <a:cubicBezTo>
                  <a:pt x="21600" y="4331"/>
                  <a:pt x="19204" y="107"/>
                  <a:pt x="16234" y="0"/>
                </a:cubicBezTo>
                <a:cubicBezTo>
                  <a:pt x="16200" y="0"/>
                  <a:pt x="16166" y="0"/>
                  <a:pt x="16132" y="0"/>
                </a:cubicBezTo>
                <a:lnTo>
                  <a:pt x="4185" y="0"/>
                </a:lnTo>
                <a:cubicBezTo>
                  <a:pt x="1890" y="0"/>
                  <a:pt x="0" y="2941"/>
                  <a:pt x="0" y="6630"/>
                </a:cubicBezTo>
                <a:cubicBezTo>
                  <a:pt x="0" y="10319"/>
                  <a:pt x="1856" y="13259"/>
                  <a:pt x="4185" y="13259"/>
                </a:cubicBezTo>
                <a:lnTo>
                  <a:pt x="15727" y="13259"/>
                </a:lnTo>
                <a:lnTo>
                  <a:pt x="17786" y="13259"/>
                </a:lnTo>
                <a:lnTo>
                  <a:pt x="21600" y="21600"/>
                </a:lnTo>
                <a:lnTo>
                  <a:pt x="21600" y="13259"/>
                </a:lnTo>
                <a:lnTo>
                  <a:pt x="21600" y="9570"/>
                </a:lnTo>
                <a:cubicBezTo>
                  <a:pt x="21600" y="9570"/>
                  <a:pt x="21600" y="9570"/>
                  <a:pt x="21600" y="957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05C3920-7417-43A7-ADD2-C491EEB187CB}"/>
              </a:ext>
            </a:extLst>
          </p:cNvPr>
          <p:cNvSpPr/>
          <p:nvPr/>
        </p:nvSpPr>
        <p:spPr>
          <a:xfrm>
            <a:off x="0" y="4008373"/>
            <a:ext cx="4738737" cy="2363106"/>
          </a:xfrm>
          <a:custGeom>
            <a:avLst/>
            <a:gdLst>
              <a:gd name="connsiteX0" fmla="*/ 4 w 4738737"/>
              <a:gd name="connsiteY0" fmla="*/ 0 h 2363106"/>
              <a:gd name="connsiteX1" fmla="*/ 3708890 w 4738737"/>
              <a:gd name="connsiteY1" fmla="*/ 0 h 2363106"/>
              <a:gd name="connsiteX2" fmla="*/ 3727852 w 4738737"/>
              <a:gd name="connsiteY2" fmla="*/ 0 h 2363106"/>
              <a:gd name="connsiteX3" fmla="*/ 4732331 w 4738737"/>
              <a:gd name="connsiteY3" fmla="*/ 1131009 h 2363106"/>
              <a:gd name="connsiteX4" fmla="*/ 4738737 w 4738737"/>
              <a:gd name="connsiteY4" fmla="*/ 2363106 h 2363106"/>
              <a:gd name="connsiteX5" fmla="*/ 4157574 w 4738737"/>
              <a:gd name="connsiteY5" fmla="*/ 1781848 h 2363106"/>
              <a:gd name="connsiteX6" fmla="*/ 3633041 w 4738737"/>
              <a:gd name="connsiteY6" fmla="*/ 1566980 h 2363106"/>
              <a:gd name="connsiteX7" fmla="*/ 0 w 4738737"/>
              <a:gd name="connsiteY7" fmla="*/ 1566980 h 2363106"/>
              <a:gd name="connsiteX8" fmla="*/ 0 w 4738737"/>
              <a:gd name="connsiteY8" fmla="*/ 0 h 236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8737" h="2363106">
                <a:moveTo>
                  <a:pt x="4" y="0"/>
                </a:moveTo>
                <a:lnTo>
                  <a:pt x="3708890" y="0"/>
                </a:lnTo>
                <a:lnTo>
                  <a:pt x="3727852" y="0"/>
                </a:lnTo>
                <a:cubicBezTo>
                  <a:pt x="4283903" y="12581"/>
                  <a:pt x="4732331" y="511788"/>
                  <a:pt x="4732331" y="1131009"/>
                </a:cubicBezTo>
                <a:cubicBezTo>
                  <a:pt x="4734381" y="1541708"/>
                  <a:pt x="4736687" y="1952407"/>
                  <a:pt x="4738737" y="2363106"/>
                </a:cubicBezTo>
                <a:lnTo>
                  <a:pt x="4157574" y="1781848"/>
                </a:lnTo>
                <a:cubicBezTo>
                  <a:pt x="4018433" y="1642796"/>
                  <a:pt x="3828812" y="1566980"/>
                  <a:pt x="3633041" y="1566980"/>
                </a:cubicBezTo>
                <a:lnTo>
                  <a:pt x="0" y="1566980"/>
                </a:lnTo>
                <a:lnTo>
                  <a:pt x="0" y="0"/>
                </a:ln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588A924A-ADAD-44B9-8915-0F837866773A}"/>
              </a:ext>
            </a:extLst>
          </p:cNvPr>
          <p:cNvSpPr/>
          <p:nvPr/>
        </p:nvSpPr>
        <p:spPr>
          <a:xfrm>
            <a:off x="4729195" y="4513850"/>
            <a:ext cx="3854261" cy="234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09" y="0"/>
                </a:moveTo>
                <a:lnTo>
                  <a:pt x="5736" y="0"/>
                </a:lnTo>
                <a:cubicBezTo>
                  <a:pt x="5701" y="0"/>
                  <a:pt x="5666" y="0"/>
                  <a:pt x="5630" y="0"/>
                </a:cubicBezTo>
                <a:cubicBezTo>
                  <a:pt x="2514" y="116"/>
                  <a:pt x="0" y="4716"/>
                  <a:pt x="0" y="10422"/>
                </a:cubicBezTo>
                <a:cubicBezTo>
                  <a:pt x="0" y="10422"/>
                  <a:pt x="0" y="10422"/>
                  <a:pt x="0" y="10422"/>
                </a:cubicBezTo>
                <a:lnTo>
                  <a:pt x="0" y="14381"/>
                </a:lnTo>
                <a:lnTo>
                  <a:pt x="0" y="21600"/>
                </a:lnTo>
                <a:lnTo>
                  <a:pt x="3116" y="16477"/>
                </a:lnTo>
                <a:cubicBezTo>
                  <a:pt x="3930" y="15137"/>
                  <a:pt x="5028" y="14381"/>
                  <a:pt x="6161" y="14381"/>
                </a:cubicBezTo>
                <a:lnTo>
                  <a:pt x="6161" y="14381"/>
                </a:lnTo>
                <a:lnTo>
                  <a:pt x="17209" y="14381"/>
                </a:lnTo>
                <a:cubicBezTo>
                  <a:pt x="19617" y="14381"/>
                  <a:pt x="21600" y="11178"/>
                  <a:pt x="21600" y="7161"/>
                </a:cubicBezTo>
                <a:lnTo>
                  <a:pt x="21600" y="7161"/>
                </a:lnTo>
                <a:cubicBezTo>
                  <a:pt x="21565" y="3202"/>
                  <a:pt x="19617" y="0"/>
                  <a:pt x="17209" y="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1" y="291995"/>
            <a:ext cx="3916718" cy="78979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4" y="1464512"/>
            <a:ext cx="3463751" cy="954097"/>
          </a:xfrm>
        </p:spPr>
        <p:txBody>
          <a:bodyPr>
            <a:normAutofit/>
          </a:bodyPr>
          <a:lstStyle>
            <a:lvl1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 algn="r"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FFF894F0-3B61-AF40-8800-96B1E888513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9AE6B88D-8E51-B945-AF22-FCBDDB4AD1B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2855083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E88B85F-3526-744C-8C20-65FCBD82506E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CA02FB-1F7B-7B42-84D1-5082AE556C3B}"/>
              </a:ext>
            </a:extLst>
          </p:cNvPr>
          <p:cNvSpPr>
            <a:spLocks noGrp="1"/>
          </p:cNvSpPr>
          <p:nvPr userDrawn="1">
            <p:ph idx="13"/>
          </p:nvPr>
        </p:nvSpPr>
        <p:spPr>
          <a:xfrm>
            <a:off x="5170095" y="3416405"/>
            <a:ext cx="3620818" cy="954097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D98ADC-1030-6D45-9616-A9346AEFB121}"/>
              </a:ext>
            </a:extLst>
          </p:cNvPr>
          <p:cNvSpPr>
            <a:spLocks noGrp="1"/>
          </p:cNvSpPr>
          <p:nvPr userDrawn="1">
            <p:ph idx="14"/>
          </p:nvPr>
        </p:nvSpPr>
        <p:spPr>
          <a:xfrm>
            <a:off x="5170095" y="2078086"/>
            <a:ext cx="2763195" cy="954097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643E51A-2711-1641-A42A-0CC0E8EE5AD6}"/>
              </a:ext>
            </a:extLst>
          </p:cNvPr>
          <p:cNvSpPr>
            <a:spLocks noGrp="1"/>
          </p:cNvSpPr>
          <p:nvPr userDrawn="1">
            <p:ph idx="15"/>
          </p:nvPr>
        </p:nvSpPr>
        <p:spPr>
          <a:xfrm>
            <a:off x="5170095" y="910605"/>
            <a:ext cx="2128794" cy="954097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1500"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bg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bg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bg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89CEA59-ED4D-4A42-9AC1-C0A88AD12C0E}"/>
              </a:ext>
            </a:extLst>
          </p:cNvPr>
          <p:cNvSpPr>
            <a:spLocks noGrp="1"/>
          </p:cNvSpPr>
          <p:nvPr userDrawn="1">
            <p:ph idx="16"/>
          </p:nvPr>
        </p:nvSpPr>
        <p:spPr>
          <a:xfrm>
            <a:off x="5170095" y="4829284"/>
            <a:ext cx="2974267" cy="1144979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6CFE019-F23C-C64A-A5AA-08A345FF6919}"/>
              </a:ext>
            </a:extLst>
          </p:cNvPr>
          <p:cNvSpPr>
            <a:spLocks noGrp="1"/>
          </p:cNvSpPr>
          <p:nvPr userDrawn="1">
            <p:ph idx="17"/>
          </p:nvPr>
        </p:nvSpPr>
        <p:spPr>
          <a:xfrm>
            <a:off x="1259632" y="2827326"/>
            <a:ext cx="2832773" cy="954097"/>
          </a:xfrm>
        </p:spPr>
        <p:txBody>
          <a:bodyPr>
            <a:normAutofit/>
          </a:bodyPr>
          <a:lstStyle>
            <a:lvl1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1pPr>
            <a:lvl2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2pPr>
            <a:lvl3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3pPr>
            <a:lvl4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4pPr>
            <a:lvl5pPr algn="r">
              <a:spcAft>
                <a:spcPts val="900"/>
              </a:spcAft>
              <a:defRPr sz="15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910B45E-89A6-CD44-87CA-537F108CB565}"/>
              </a:ext>
            </a:extLst>
          </p:cNvPr>
          <p:cNvSpPr>
            <a:spLocks noGrp="1"/>
          </p:cNvSpPr>
          <p:nvPr userDrawn="1">
            <p:ph idx="18"/>
          </p:nvPr>
        </p:nvSpPr>
        <p:spPr>
          <a:xfrm>
            <a:off x="251520" y="4176347"/>
            <a:ext cx="3840885" cy="1158404"/>
          </a:xfrm>
        </p:spPr>
        <p:txBody>
          <a:bodyPr>
            <a:normAutofit/>
          </a:bodyPr>
          <a:lstStyle>
            <a:lvl1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1pPr>
            <a:lvl2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2pPr>
            <a:lvl3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3pPr>
            <a:lvl4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4pPr>
            <a:lvl5pPr algn="r">
              <a:spcAft>
                <a:spcPts val="900"/>
              </a:spcAft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1" name="Picture 50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9827FC74-7B8A-4468-866C-5F21B79B29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5087" y="1879919"/>
            <a:ext cx="540705" cy="1780073"/>
          </a:xfrm>
          <a:prstGeom prst="rect">
            <a:avLst/>
          </a:prstGeom>
        </p:spPr>
      </p:pic>
      <p:pic>
        <p:nvPicPr>
          <p:cNvPr id="52" name="Picture 51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43C35B2A-D950-4D6D-ADC5-272DD0B95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2"/>
          <a:stretch/>
        </p:blipFill>
        <p:spPr>
          <a:xfrm>
            <a:off x="8533168" y="-1"/>
            <a:ext cx="610832" cy="30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7269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">
            <a:extLst>
              <a:ext uri="{FF2B5EF4-FFF2-40B4-BE49-F238E27FC236}">
                <a16:creationId xmlns:a16="http://schemas.microsoft.com/office/drawing/2014/main" id="{AA6815B8-EAEE-44A4-BBB5-59E6988676EE}"/>
              </a:ext>
            </a:extLst>
          </p:cNvPr>
          <p:cNvSpPr/>
          <p:nvPr/>
        </p:nvSpPr>
        <p:spPr>
          <a:xfrm>
            <a:off x="6341548" y="2479028"/>
            <a:ext cx="480626" cy="1339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34" h="21549" extrusionOk="0">
                <a:moveTo>
                  <a:pt x="16729" y="21549"/>
                </a:moveTo>
                <a:cubicBezTo>
                  <a:pt x="16484" y="21549"/>
                  <a:pt x="16484" y="21549"/>
                  <a:pt x="16729" y="21549"/>
                </a:cubicBezTo>
                <a:cubicBezTo>
                  <a:pt x="15993" y="21549"/>
                  <a:pt x="15748" y="21345"/>
                  <a:pt x="15748" y="21040"/>
                </a:cubicBezTo>
                <a:cubicBezTo>
                  <a:pt x="19429" y="13602"/>
                  <a:pt x="13784" y="5960"/>
                  <a:pt x="284" y="662"/>
                </a:cubicBezTo>
                <a:cubicBezTo>
                  <a:pt x="38" y="560"/>
                  <a:pt x="-207" y="255"/>
                  <a:pt x="284" y="153"/>
                </a:cubicBezTo>
                <a:cubicBezTo>
                  <a:pt x="529" y="-51"/>
                  <a:pt x="1266" y="-51"/>
                  <a:pt x="1511" y="153"/>
                </a:cubicBezTo>
                <a:cubicBezTo>
                  <a:pt x="15257" y="5553"/>
                  <a:pt x="21393" y="13500"/>
                  <a:pt x="17466" y="21243"/>
                </a:cubicBezTo>
                <a:cubicBezTo>
                  <a:pt x="17466" y="21345"/>
                  <a:pt x="16975" y="21549"/>
                  <a:pt x="16729" y="21549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Shape">
            <a:extLst>
              <a:ext uri="{FF2B5EF4-FFF2-40B4-BE49-F238E27FC236}">
                <a16:creationId xmlns:a16="http://schemas.microsoft.com/office/drawing/2014/main" id="{A71802C1-A0DA-4B15-8866-CFE8F48ED4A1}"/>
              </a:ext>
            </a:extLst>
          </p:cNvPr>
          <p:cNvSpPr/>
          <p:nvPr/>
        </p:nvSpPr>
        <p:spPr>
          <a:xfrm>
            <a:off x="1973082" y="2479028"/>
            <a:ext cx="812959" cy="1479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77" extrusionOk="0">
                <a:moveTo>
                  <a:pt x="613" y="21577"/>
                </a:moveTo>
                <a:cubicBezTo>
                  <a:pt x="445" y="21577"/>
                  <a:pt x="445" y="21577"/>
                  <a:pt x="278" y="21485"/>
                </a:cubicBezTo>
                <a:cubicBezTo>
                  <a:pt x="-57" y="21392"/>
                  <a:pt x="-57" y="21208"/>
                  <a:pt x="110" y="21023"/>
                </a:cubicBezTo>
                <a:cubicBezTo>
                  <a:pt x="2287" y="19362"/>
                  <a:pt x="5803" y="18439"/>
                  <a:pt x="9487" y="18623"/>
                </a:cubicBezTo>
                <a:cubicBezTo>
                  <a:pt x="7310" y="11792"/>
                  <a:pt x="11329" y="4869"/>
                  <a:pt x="20538" y="69"/>
                </a:cubicBezTo>
                <a:cubicBezTo>
                  <a:pt x="20706" y="-23"/>
                  <a:pt x="21208" y="-23"/>
                  <a:pt x="21376" y="69"/>
                </a:cubicBezTo>
                <a:cubicBezTo>
                  <a:pt x="21543" y="254"/>
                  <a:pt x="21543" y="439"/>
                  <a:pt x="21376" y="531"/>
                </a:cubicBezTo>
                <a:cubicBezTo>
                  <a:pt x="12334" y="5331"/>
                  <a:pt x="8315" y="12162"/>
                  <a:pt x="10827" y="18992"/>
                </a:cubicBezTo>
                <a:cubicBezTo>
                  <a:pt x="10827" y="19085"/>
                  <a:pt x="10827" y="19269"/>
                  <a:pt x="10659" y="19269"/>
                </a:cubicBezTo>
                <a:cubicBezTo>
                  <a:pt x="10492" y="19362"/>
                  <a:pt x="10324" y="19362"/>
                  <a:pt x="10157" y="19362"/>
                </a:cubicBezTo>
                <a:cubicBezTo>
                  <a:pt x="6808" y="18992"/>
                  <a:pt x="3292" y="19731"/>
                  <a:pt x="1283" y="21392"/>
                </a:cubicBezTo>
                <a:cubicBezTo>
                  <a:pt x="948" y="21485"/>
                  <a:pt x="780" y="21577"/>
                  <a:pt x="613" y="21577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Shape">
            <a:extLst>
              <a:ext uri="{FF2B5EF4-FFF2-40B4-BE49-F238E27FC236}">
                <a16:creationId xmlns:a16="http://schemas.microsoft.com/office/drawing/2014/main" id="{DB67315F-8344-4F5D-B579-0692013FC0BC}"/>
              </a:ext>
            </a:extLst>
          </p:cNvPr>
          <p:cNvSpPr/>
          <p:nvPr/>
        </p:nvSpPr>
        <p:spPr>
          <a:xfrm>
            <a:off x="3429232" y="4504983"/>
            <a:ext cx="1245653" cy="517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34" extrusionOk="0">
                <a:moveTo>
                  <a:pt x="439" y="21534"/>
                </a:moveTo>
                <a:cubicBezTo>
                  <a:pt x="219" y="21534"/>
                  <a:pt x="0" y="21007"/>
                  <a:pt x="0" y="20480"/>
                </a:cubicBezTo>
                <a:cubicBezTo>
                  <a:pt x="0" y="19954"/>
                  <a:pt x="219" y="19427"/>
                  <a:pt x="439" y="19427"/>
                </a:cubicBezTo>
                <a:cubicBezTo>
                  <a:pt x="8333" y="19427"/>
                  <a:pt x="15570" y="12578"/>
                  <a:pt x="20942" y="197"/>
                </a:cubicBezTo>
                <a:cubicBezTo>
                  <a:pt x="21052" y="-66"/>
                  <a:pt x="21381" y="-66"/>
                  <a:pt x="21490" y="197"/>
                </a:cubicBezTo>
                <a:cubicBezTo>
                  <a:pt x="21600" y="461"/>
                  <a:pt x="21600" y="1251"/>
                  <a:pt x="21490" y="1515"/>
                </a:cubicBezTo>
                <a:cubicBezTo>
                  <a:pt x="16008" y="14422"/>
                  <a:pt x="8443" y="21534"/>
                  <a:pt x="439" y="21534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DA8B2CC9-AA9D-4AC7-8E67-3403853C8075}"/>
              </a:ext>
            </a:extLst>
          </p:cNvPr>
          <p:cNvSpPr/>
          <p:nvPr/>
        </p:nvSpPr>
        <p:spPr>
          <a:xfrm>
            <a:off x="1973077" y="136518"/>
            <a:ext cx="2706559" cy="65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16346" extrusionOk="0">
                <a:moveTo>
                  <a:pt x="189" y="16346"/>
                </a:moveTo>
                <a:cubicBezTo>
                  <a:pt x="138" y="16346"/>
                  <a:pt x="88" y="16346"/>
                  <a:pt x="37" y="16187"/>
                </a:cubicBezTo>
                <a:cubicBezTo>
                  <a:pt x="-13" y="16028"/>
                  <a:pt x="-13" y="15552"/>
                  <a:pt x="37" y="15393"/>
                </a:cubicBezTo>
                <a:cubicBezTo>
                  <a:pt x="6094" y="-3666"/>
                  <a:pt x="15632" y="-5254"/>
                  <a:pt x="21335" y="11899"/>
                </a:cubicBezTo>
                <a:cubicBezTo>
                  <a:pt x="21385" y="12058"/>
                  <a:pt x="21486" y="12375"/>
                  <a:pt x="21537" y="12534"/>
                </a:cubicBezTo>
                <a:cubicBezTo>
                  <a:pt x="21587" y="12693"/>
                  <a:pt x="21587" y="13169"/>
                  <a:pt x="21537" y="13328"/>
                </a:cubicBezTo>
                <a:cubicBezTo>
                  <a:pt x="21486" y="13487"/>
                  <a:pt x="21335" y="13487"/>
                  <a:pt x="21284" y="13328"/>
                </a:cubicBezTo>
                <a:cubicBezTo>
                  <a:pt x="21234" y="13169"/>
                  <a:pt x="21133" y="12852"/>
                  <a:pt x="21082" y="12693"/>
                </a:cubicBezTo>
                <a:cubicBezTo>
                  <a:pt x="15531" y="-3983"/>
                  <a:pt x="6245" y="-2554"/>
                  <a:pt x="340" y="16028"/>
                </a:cubicBezTo>
                <a:cubicBezTo>
                  <a:pt x="290" y="16346"/>
                  <a:pt x="239" y="16346"/>
                  <a:pt x="189" y="16346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Shape">
            <a:extLst>
              <a:ext uri="{FF2B5EF4-FFF2-40B4-BE49-F238E27FC236}">
                <a16:creationId xmlns:a16="http://schemas.microsoft.com/office/drawing/2014/main" id="{F93B6DC0-5E99-4C43-9AF9-63EDF03FF686}"/>
              </a:ext>
            </a:extLst>
          </p:cNvPr>
          <p:cNvSpPr/>
          <p:nvPr/>
        </p:nvSpPr>
        <p:spPr>
          <a:xfrm>
            <a:off x="-1572339" y="1212812"/>
            <a:ext cx="2051284" cy="69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" y="21600"/>
                </a:moveTo>
                <a:cubicBezTo>
                  <a:pt x="133" y="21600"/>
                  <a:pt x="0" y="17672"/>
                  <a:pt x="0" y="13745"/>
                </a:cubicBezTo>
                <a:cubicBezTo>
                  <a:pt x="0" y="9818"/>
                  <a:pt x="133" y="5891"/>
                  <a:pt x="267" y="5891"/>
                </a:cubicBezTo>
                <a:lnTo>
                  <a:pt x="21333" y="0"/>
                </a:lnTo>
                <a:cubicBezTo>
                  <a:pt x="21333" y="0"/>
                  <a:pt x="21333" y="0"/>
                  <a:pt x="21333" y="0"/>
                </a:cubicBezTo>
                <a:cubicBezTo>
                  <a:pt x="21467" y="0"/>
                  <a:pt x="21600" y="3928"/>
                  <a:pt x="21600" y="7855"/>
                </a:cubicBezTo>
                <a:cubicBezTo>
                  <a:pt x="21600" y="11782"/>
                  <a:pt x="21467" y="15709"/>
                  <a:pt x="21333" y="15709"/>
                </a:cubicBezTo>
                <a:lnTo>
                  <a:pt x="267" y="21600"/>
                </a:lnTo>
                <a:cubicBezTo>
                  <a:pt x="267" y="21600"/>
                  <a:pt x="267" y="21600"/>
                  <a:pt x="267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Shape">
            <a:extLst>
              <a:ext uri="{FF2B5EF4-FFF2-40B4-BE49-F238E27FC236}">
                <a16:creationId xmlns:a16="http://schemas.microsoft.com/office/drawing/2014/main" id="{5A5A6E5C-C773-4E34-A4C2-4E27E2DAC55E}"/>
              </a:ext>
            </a:extLst>
          </p:cNvPr>
          <p:cNvSpPr/>
          <p:nvPr/>
        </p:nvSpPr>
        <p:spPr>
          <a:xfrm>
            <a:off x="-1572344" y="2956484"/>
            <a:ext cx="3488446" cy="69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" y="21600"/>
                </a:moveTo>
                <a:cubicBezTo>
                  <a:pt x="78" y="21600"/>
                  <a:pt x="0" y="17672"/>
                  <a:pt x="0" y="13745"/>
                </a:cubicBezTo>
                <a:cubicBezTo>
                  <a:pt x="0" y="9818"/>
                  <a:pt x="78" y="5891"/>
                  <a:pt x="157" y="5891"/>
                </a:cubicBezTo>
                <a:lnTo>
                  <a:pt x="21443" y="0"/>
                </a:lnTo>
                <a:cubicBezTo>
                  <a:pt x="21443" y="0"/>
                  <a:pt x="21443" y="0"/>
                  <a:pt x="21443" y="0"/>
                </a:cubicBezTo>
                <a:cubicBezTo>
                  <a:pt x="21522" y="0"/>
                  <a:pt x="21600" y="3928"/>
                  <a:pt x="21600" y="7855"/>
                </a:cubicBezTo>
                <a:cubicBezTo>
                  <a:pt x="21600" y="11782"/>
                  <a:pt x="21522" y="15709"/>
                  <a:pt x="21443" y="15709"/>
                </a:cubicBezTo>
                <a:lnTo>
                  <a:pt x="157" y="21600"/>
                </a:lnTo>
                <a:cubicBezTo>
                  <a:pt x="157" y="21600"/>
                  <a:pt x="157" y="21600"/>
                  <a:pt x="157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Shape">
            <a:extLst>
              <a:ext uri="{FF2B5EF4-FFF2-40B4-BE49-F238E27FC236}">
                <a16:creationId xmlns:a16="http://schemas.microsoft.com/office/drawing/2014/main" id="{6340A8B5-DB69-4343-880D-BD187600F28C}"/>
              </a:ext>
            </a:extLst>
          </p:cNvPr>
          <p:cNvSpPr/>
          <p:nvPr/>
        </p:nvSpPr>
        <p:spPr>
          <a:xfrm>
            <a:off x="7227898" y="2956479"/>
            <a:ext cx="3488446" cy="5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3" y="21600"/>
                </a:moveTo>
                <a:lnTo>
                  <a:pt x="157" y="21600"/>
                </a:lnTo>
                <a:cubicBezTo>
                  <a:pt x="78" y="21600"/>
                  <a:pt x="0" y="16200"/>
                  <a:pt x="0" y="10800"/>
                </a:cubicBezTo>
                <a:cubicBezTo>
                  <a:pt x="0" y="5400"/>
                  <a:pt x="78" y="0"/>
                  <a:pt x="157" y="0"/>
                </a:cubicBezTo>
                <a:lnTo>
                  <a:pt x="21443" y="0"/>
                </a:lnTo>
                <a:cubicBezTo>
                  <a:pt x="21522" y="0"/>
                  <a:pt x="21600" y="5400"/>
                  <a:pt x="21600" y="10800"/>
                </a:cubicBezTo>
                <a:cubicBezTo>
                  <a:pt x="21600" y="16200"/>
                  <a:pt x="21522" y="21600"/>
                  <a:pt x="21443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Shape">
            <a:extLst>
              <a:ext uri="{FF2B5EF4-FFF2-40B4-BE49-F238E27FC236}">
                <a16:creationId xmlns:a16="http://schemas.microsoft.com/office/drawing/2014/main" id="{0F01729B-39F9-45E1-949E-7D14241DE017}"/>
              </a:ext>
            </a:extLst>
          </p:cNvPr>
          <p:cNvSpPr/>
          <p:nvPr/>
        </p:nvSpPr>
        <p:spPr>
          <a:xfrm>
            <a:off x="8367497" y="1212807"/>
            <a:ext cx="2310860" cy="5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3" y="21600"/>
                </a:moveTo>
                <a:lnTo>
                  <a:pt x="237" y="21600"/>
                </a:lnTo>
                <a:cubicBezTo>
                  <a:pt x="118" y="21600"/>
                  <a:pt x="0" y="16200"/>
                  <a:pt x="0" y="10800"/>
                </a:cubicBezTo>
                <a:cubicBezTo>
                  <a:pt x="0" y="5400"/>
                  <a:pt x="118" y="0"/>
                  <a:pt x="237" y="0"/>
                </a:cubicBezTo>
                <a:lnTo>
                  <a:pt x="21363" y="0"/>
                </a:lnTo>
                <a:cubicBezTo>
                  <a:pt x="21482" y="0"/>
                  <a:pt x="21600" y="5400"/>
                  <a:pt x="21600" y="10800"/>
                </a:cubicBezTo>
                <a:cubicBezTo>
                  <a:pt x="21600" y="16200"/>
                  <a:pt x="21482" y="21600"/>
                  <a:pt x="21363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Shape">
            <a:extLst>
              <a:ext uri="{FF2B5EF4-FFF2-40B4-BE49-F238E27FC236}">
                <a16:creationId xmlns:a16="http://schemas.microsoft.com/office/drawing/2014/main" id="{18381B23-3BF7-4AA4-9394-DA8AB37ABF4E}"/>
              </a:ext>
            </a:extLst>
          </p:cNvPr>
          <p:cNvSpPr/>
          <p:nvPr/>
        </p:nvSpPr>
        <p:spPr>
          <a:xfrm>
            <a:off x="-1572339" y="4251739"/>
            <a:ext cx="2291862" cy="5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61" y="21600"/>
                </a:moveTo>
                <a:lnTo>
                  <a:pt x="239" y="21600"/>
                </a:lnTo>
                <a:cubicBezTo>
                  <a:pt x="119" y="21600"/>
                  <a:pt x="0" y="16200"/>
                  <a:pt x="0" y="10800"/>
                </a:cubicBezTo>
                <a:cubicBezTo>
                  <a:pt x="0" y="5400"/>
                  <a:pt x="119" y="0"/>
                  <a:pt x="239" y="0"/>
                </a:cubicBezTo>
                <a:lnTo>
                  <a:pt x="21361" y="0"/>
                </a:lnTo>
                <a:cubicBezTo>
                  <a:pt x="21481" y="0"/>
                  <a:pt x="21600" y="5400"/>
                  <a:pt x="21600" y="10800"/>
                </a:cubicBezTo>
                <a:cubicBezTo>
                  <a:pt x="21600" y="16200"/>
                  <a:pt x="21481" y="21600"/>
                  <a:pt x="2136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Shape">
            <a:extLst>
              <a:ext uri="{FF2B5EF4-FFF2-40B4-BE49-F238E27FC236}">
                <a16:creationId xmlns:a16="http://schemas.microsoft.com/office/drawing/2014/main" id="{C341D19D-994C-4225-A261-C8BD1BAF7E1B}"/>
              </a:ext>
            </a:extLst>
          </p:cNvPr>
          <p:cNvSpPr/>
          <p:nvPr/>
        </p:nvSpPr>
        <p:spPr>
          <a:xfrm>
            <a:off x="-1572339" y="5143329"/>
            <a:ext cx="4324153" cy="886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99" y="21600"/>
                </a:moveTo>
                <a:lnTo>
                  <a:pt x="126" y="21600"/>
                </a:lnTo>
                <a:cubicBezTo>
                  <a:pt x="63" y="21600"/>
                  <a:pt x="0" y="21291"/>
                  <a:pt x="0" y="20983"/>
                </a:cubicBezTo>
                <a:cubicBezTo>
                  <a:pt x="0" y="20674"/>
                  <a:pt x="63" y="20366"/>
                  <a:pt x="126" y="20366"/>
                </a:cubicBezTo>
                <a:lnTo>
                  <a:pt x="17299" y="20366"/>
                </a:lnTo>
                <a:cubicBezTo>
                  <a:pt x="19544" y="20366"/>
                  <a:pt x="21347" y="11417"/>
                  <a:pt x="21347" y="617"/>
                </a:cubicBezTo>
                <a:cubicBezTo>
                  <a:pt x="21347" y="309"/>
                  <a:pt x="21410" y="0"/>
                  <a:pt x="21473" y="0"/>
                </a:cubicBezTo>
                <a:cubicBezTo>
                  <a:pt x="21537" y="0"/>
                  <a:pt x="21600" y="309"/>
                  <a:pt x="21600" y="617"/>
                </a:cubicBezTo>
                <a:cubicBezTo>
                  <a:pt x="21600" y="12189"/>
                  <a:pt x="19671" y="21600"/>
                  <a:pt x="17299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Shape">
            <a:extLst>
              <a:ext uri="{FF2B5EF4-FFF2-40B4-BE49-F238E27FC236}">
                <a16:creationId xmlns:a16="http://schemas.microsoft.com/office/drawing/2014/main" id="{E34939AB-0ED3-4463-96FF-285CB0518835}"/>
              </a:ext>
            </a:extLst>
          </p:cNvPr>
          <p:cNvSpPr/>
          <p:nvPr/>
        </p:nvSpPr>
        <p:spPr>
          <a:xfrm>
            <a:off x="6341548" y="5143329"/>
            <a:ext cx="4324153" cy="88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4" y="21600"/>
                </a:moveTo>
                <a:lnTo>
                  <a:pt x="4301" y="21600"/>
                </a:lnTo>
                <a:cubicBezTo>
                  <a:pt x="1929" y="21600"/>
                  <a:pt x="0" y="12189"/>
                  <a:pt x="0" y="617"/>
                </a:cubicBezTo>
                <a:cubicBezTo>
                  <a:pt x="0" y="309"/>
                  <a:pt x="63" y="0"/>
                  <a:pt x="126" y="0"/>
                </a:cubicBezTo>
                <a:cubicBezTo>
                  <a:pt x="190" y="0"/>
                  <a:pt x="253" y="309"/>
                  <a:pt x="253" y="617"/>
                </a:cubicBezTo>
                <a:cubicBezTo>
                  <a:pt x="253" y="11571"/>
                  <a:pt x="2087" y="20366"/>
                  <a:pt x="4301" y="20366"/>
                </a:cubicBezTo>
                <a:lnTo>
                  <a:pt x="21474" y="20366"/>
                </a:lnTo>
                <a:cubicBezTo>
                  <a:pt x="21537" y="20366"/>
                  <a:pt x="21600" y="20674"/>
                  <a:pt x="21600" y="20983"/>
                </a:cubicBezTo>
                <a:cubicBezTo>
                  <a:pt x="21600" y="21291"/>
                  <a:pt x="21537" y="21600"/>
                  <a:pt x="21474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Shape">
            <a:extLst>
              <a:ext uri="{FF2B5EF4-FFF2-40B4-BE49-F238E27FC236}">
                <a16:creationId xmlns:a16="http://schemas.microsoft.com/office/drawing/2014/main" id="{7BFEB921-D9A7-4093-974C-28865C7959A2}"/>
              </a:ext>
            </a:extLst>
          </p:cNvPr>
          <p:cNvSpPr/>
          <p:nvPr/>
        </p:nvSpPr>
        <p:spPr>
          <a:xfrm>
            <a:off x="8557431" y="4251739"/>
            <a:ext cx="2114595" cy="5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41" y="21600"/>
                </a:moveTo>
                <a:lnTo>
                  <a:pt x="259" y="21600"/>
                </a:lnTo>
                <a:cubicBezTo>
                  <a:pt x="129" y="21600"/>
                  <a:pt x="0" y="16200"/>
                  <a:pt x="0" y="10800"/>
                </a:cubicBezTo>
                <a:cubicBezTo>
                  <a:pt x="0" y="5400"/>
                  <a:pt x="129" y="0"/>
                  <a:pt x="259" y="0"/>
                </a:cubicBezTo>
                <a:lnTo>
                  <a:pt x="21341" y="0"/>
                </a:lnTo>
                <a:cubicBezTo>
                  <a:pt x="21471" y="0"/>
                  <a:pt x="21600" y="5400"/>
                  <a:pt x="21600" y="10800"/>
                </a:cubicBezTo>
                <a:cubicBezTo>
                  <a:pt x="21600" y="16200"/>
                  <a:pt x="21471" y="21600"/>
                  <a:pt x="2134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Shape">
            <a:extLst>
              <a:ext uri="{FF2B5EF4-FFF2-40B4-BE49-F238E27FC236}">
                <a16:creationId xmlns:a16="http://schemas.microsoft.com/office/drawing/2014/main" id="{9D85CF3D-0836-43AB-9874-26328AF80BEC}"/>
              </a:ext>
            </a:extLst>
          </p:cNvPr>
          <p:cNvSpPr/>
          <p:nvPr/>
        </p:nvSpPr>
        <p:spPr>
          <a:xfrm>
            <a:off x="4315593" y="2415722"/>
            <a:ext cx="2594558" cy="2294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1" h="19234" extrusionOk="0">
                <a:moveTo>
                  <a:pt x="14688" y="2515"/>
                </a:moveTo>
                <a:cubicBezTo>
                  <a:pt x="11338" y="-882"/>
                  <a:pt x="5938" y="-829"/>
                  <a:pt x="2638" y="2621"/>
                </a:cubicBezTo>
                <a:cubicBezTo>
                  <a:pt x="-862" y="6230"/>
                  <a:pt x="-862" y="12120"/>
                  <a:pt x="2538" y="15782"/>
                </a:cubicBezTo>
                <a:cubicBezTo>
                  <a:pt x="2588" y="15835"/>
                  <a:pt x="2638" y="15889"/>
                  <a:pt x="2688" y="15942"/>
                </a:cubicBezTo>
                <a:cubicBezTo>
                  <a:pt x="7388" y="20718"/>
                  <a:pt x="15238" y="20240"/>
                  <a:pt x="20338" y="14880"/>
                </a:cubicBezTo>
                <a:cubicBezTo>
                  <a:pt x="20338" y="14880"/>
                  <a:pt x="20338" y="14880"/>
                  <a:pt x="20338" y="14880"/>
                </a:cubicBezTo>
                <a:cubicBezTo>
                  <a:pt x="20738" y="14456"/>
                  <a:pt x="20288" y="13766"/>
                  <a:pt x="19738" y="13978"/>
                </a:cubicBezTo>
                <a:cubicBezTo>
                  <a:pt x="19688" y="13978"/>
                  <a:pt x="19688" y="13978"/>
                  <a:pt x="19638" y="14031"/>
                </a:cubicBezTo>
                <a:cubicBezTo>
                  <a:pt x="18188" y="14668"/>
                  <a:pt x="16638" y="13235"/>
                  <a:pt x="17038" y="11590"/>
                </a:cubicBezTo>
                <a:cubicBezTo>
                  <a:pt x="17888" y="8459"/>
                  <a:pt x="17088" y="4956"/>
                  <a:pt x="14688" y="2515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Shape">
            <a:extLst>
              <a:ext uri="{FF2B5EF4-FFF2-40B4-BE49-F238E27FC236}">
                <a16:creationId xmlns:a16="http://schemas.microsoft.com/office/drawing/2014/main" id="{27BA6F27-EC53-45DC-A96F-E34CD7DB5DED}"/>
              </a:ext>
            </a:extLst>
          </p:cNvPr>
          <p:cNvSpPr/>
          <p:nvPr/>
        </p:nvSpPr>
        <p:spPr>
          <a:xfrm>
            <a:off x="2163010" y="2415722"/>
            <a:ext cx="2594563" cy="2294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1" h="19234" extrusionOk="0">
                <a:moveTo>
                  <a:pt x="5803" y="2515"/>
                </a:moveTo>
                <a:cubicBezTo>
                  <a:pt x="9153" y="-882"/>
                  <a:pt x="14553" y="-829"/>
                  <a:pt x="17853" y="2621"/>
                </a:cubicBezTo>
                <a:cubicBezTo>
                  <a:pt x="21353" y="6230"/>
                  <a:pt x="21353" y="12120"/>
                  <a:pt x="17953" y="15782"/>
                </a:cubicBezTo>
                <a:cubicBezTo>
                  <a:pt x="17903" y="15835"/>
                  <a:pt x="17853" y="15889"/>
                  <a:pt x="17803" y="15942"/>
                </a:cubicBezTo>
                <a:cubicBezTo>
                  <a:pt x="13103" y="20718"/>
                  <a:pt x="5253" y="20240"/>
                  <a:pt x="153" y="14880"/>
                </a:cubicBezTo>
                <a:cubicBezTo>
                  <a:pt x="153" y="14880"/>
                  <a:pt x="153" y="14880"/>
                  <a:pt x="153" y="14880"/>
                </a:cubicBezTo>
                <a:cubicBezTo>
                  <a:pt x="-247" y="14456"/>
                  <a:pt x="203" y="13766"/>
                  <a:pt x="753" y="13978"/>
                </a:cubicBezTo>
                <a:cubicBezTo>
                  <a:pt x="803" y="13978"/>
                  <a:pt x="803" y="13978"/>
                  <a:pt x="853" y="14031"/>
                </a:cubicBezTo>
                <a:cubicBezTo>
                  <a:pt x="2303" y="14668"/>
                  <a:pt x="3853" y="13235"/>
                  <a:pt x="3453" y="11590"/>
                </a:cubicBezTo>
                <a:cubicBezTo>
                  <a:pt x="2603" y="8459"/>
                  <a:pt x="3403" y="4956"/>
                  <a:pt x="5803" y="2515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Shape">
            <a:extLst>
              <a:ext uri="{FF2B5EF4-FFF2-40B4-BE49-F238E27FC236}">
                <a16:creationId xmlns:a16="http://schemas.microsoft.com/office/drawing/2014/main" id="{2BC77E1F-667E-4391-8B07-6309D04D0A4D}"/>
              </a:ext>
            </a:extLst>
          </p:cNvPr>
          <p:cNvSpPr/>
          <p:nvPr/>
        </p:nvSpPr>
        <p:spPr>
          <a:xfrm>
            <a:off x="4315593" y="453078"/>
            <a:ext cx="2594558" cy="2294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1" h="19234" extrusionOk="0">
                <a:moveTo>
                  <a:pt x="14688" y="16719"/>
                </a:moveTo>
                <a:cubicBezTo>
                  <a:pt x="11338" y="20116"/>
                  <a:pt x="5938" y="20063"/>
                  <a:pt x="2638" y="16613"/>
                </a:cubicBezTo>
                <a:cubicBezTo>
                  <a:pt x="-862" y="13004"/>
                  <a:pt x="-862" y="7114"/>
                  <a:pt x="2538" y="3452"/>
                </a:cubicBezTo>
                <a:cubicBezTo>
                  <a:pt x="2588" y="3399"/>
                  <a:pt x="2638" y="3345"/>
                  <a:pt x="2688" y="3292"/>
                </a:cubicBezTo>
                <a:cubicBezTo>
                  <a:pt x="7388" y="-1484"/>
                  <a:pt x="15238" y="-1006"/>
                  <a:pt x="20338" y="4354"/>
                </a:cubicBezTo>
                <a:cubicBezTo>
                  <a:pt x="20338" y="4354"/>
                  <a:pt x="20338" y="4354"/>
                  <a:pt x="20338" y="4354"/>
                </a:cubicBezTo>
                <a:cubicBezTo>
                  <a:pt x="20738" y="4778"/>
                  <a:pt x="20288" y="5468"/>
                  <a:pt x="19738" y="5256"/>
                </a:cubicBezTo>
                <a:cubicBezTo>
                  <a:pt x="19688" y="5256"/>
                  <a:pt x="19688" y="5256"/>
                  <a:pt x="19638" y="5203"/>
                </a:cubicBezTo>
                <a:cubicBezTo>
                  <a:pt x="18188" y="4566"/>
                  <a:pt x="16638" y="5999"/>
                  <a:pt x="17038" y="7644"/>
                </a:cubicBezTo>
                <a:cubicBezTo>
                  <a:pt x="17888" y="10829"/>
                  <a:pt x="17088" y="14331"/>
                  <a:pt x="14688" y="16719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Shape">
            <a:extLst>
              <a:ext uri="{FF2B5EF4-FFF2-40B4-BE49-F238E27FC236}">
                <a16:creationId xmlns:a16="http://schemas.microsoft.com/office/drawing/2014/main" id="{996EFC60-A88E-491E-8D32-DAB446CACF34}"/>
              </a:ext>
            </a:extLst>
          </p:cNvPr>
          <p:cNvSpPr/>
          <p:nvPr/>
        </p:nvSpPr>
        <p:spPr>
          <a:xfrm>
            <a:off x="2163010" y="453078"/>
            <a:ext cx="2594563" cy="2294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1" h="19234" extrusionOk="0">
                <a:moveTo>
                  <a:pt x="5803" y="16719"/>
                </a:moveTo>
                <a:cubicBezTo>
                  <a:pt x="9153" y="20116"/>
                  <a:pt x="14553" y="20063"/>
                  <a:pt x="17853" y="16613"/>
                </a:cubicBezTo>
                <a:cubicBezTo>
                  <a:pt x="21353" y="13004"/>
                  <a:pt x="21353" y="7114"/>
                  <a:pt x="17953" y="3452"/>
                </a:cubicBezTo>
                <a:cubicBezTo>
                  <a:pt x="17903" y="3399"/>
                  <a:pt x="17853" y="3345"/>
                  <a:pt x="17803" y="3292"/>
                </a:cubicBezTo>
                <a:cubicBezTo>
                  <a:pt x="13103" y="-1484"/>
                  <a:pt x="5253" y="-1006"/>
                  <a:pt x="153" y="4354"/>
                </a:cubicBezTo>
                <a:cubicBezTo>
                  <a:pt x="153" y="4354"/>
                  <a:pt x="153" y="4354"/>
                  <a:pt x="153" y="4354"/>
                </a:cubicBezTo>
                <a:cubicBezTo>
                  <a:pt x="-247" y="4778"/>
                  <a:pt x="203" y="5468"/>
                  <a:pt x="753" y="5256"/>
                </a:cubicBezTo>
                <a:cubicBezTo>
                  <a:pt x="803" y="5256"/>
                  <a:pt x="803" y="5256"/>
                  <a:pt x="853" y="5203"/>
                </a:cubicBezTo>
                <a:cubicBezTo>
                  <a:pt x="2303" y="4566"/>
                  <a:pt x="3853" y="5999"/>
                  <a:pt x="3453" y="7644"/>
                </a:cubicBezTo>
                <a:cubicBezTo>
                  <a:pt x="2603" y="10829"/>
                  <a:pt x="3403" y="14331"/>
                  <a:pt x="5803" y="16719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Shape">
            <a:extLst>
              <a:ext uri="{FF2B5EF4-FFF2-40B4-BE49-F238E27FC236}">
                <a16:creationId xmlns:a16="http://schemas.microsoft.com/office/drawing/2014/main" id="{F670AAE1-C0D4-4F8C-BD40-BA1C6E0CE13D}"/>
              </a:ext>
            </a:extLst>
          </p:cNvPr>
          <p:cNvSpPr/>
          <p:nvPr/>
        </p:nvSpPr>
        <p:spPr>
          <a:xfrm>
            <a:off x="643544" y="4188428"/>
            <a:ext cx="1259896" cy="145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29" y="21600"/>
                </a:moveTo>
                <a:lnTo>
                  <a:pt x="109" y="21600"/>
                </a:lnTo>
                <a:lnTo>
                  <a:pt x="0" y="13805"/>
                </a:lnTo>
                <a:cubicBezTo>
                  <a:pt x="0" y="9673"/>
                  <a:pt x="543" y="5917"/>
                  <a:pt x="3908" y="2817"/>
                </a:cubicBezTo>
                <a:lnTo>
                  <a:pt x="6947" y="0"/>
                </a:lnTo>
                <a:lnTo>
                  <a:pt x="13025" y="188"/>
                </a:lnTo>
                <a:cubicBezTo>
                  <a:pt x="13242" y="282"/>
                  <a:pt x="13459" y="470"/>
                  <a:pt x="13676" y="563"/>
                </a:cubicBezTo>
                <a:cubicBezTo>
                  <a:pt x="16933" y="2442"/>
                  <a:pt x="19212" y="5353"/>
                  <a:pt x="20080" y="8734"/>
                </a:cubicBezTo>
                <a:cubicBezTo>
                  <a:pt x="20732" y="11457"/>
                  <a:pt x="21600" y="16059"/>
                  <a:pt x="21600" y="21600"/>
                </a:cubicBezTo>
                <a:lnTo>
                  <a:pt x="19429" y="21600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riangle">
            <a:extLst>
              <a:ext uri="{FF2B5EF4-FFF2-40B4-BE49-F238E27FC236}">
                <a16:creationId xmlns:a16="http://schemas.microsoft.com/office/drawing/2014/main" id="{E625E191-26E9-4DA5-897C-B2E67829C120}"/>
              </a:ext>
            </a:extLst>
          </p:cNvPr>
          <p:cNvSpPr/>
          <p:nvPr/>
        </p:nvSpPr>
        <p:spPr>
          <a:xfrm>
            <a:off x="1023411" y="5074788"/>
            <a:ext cx="145620" cy="55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74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3803FA8-9EC4-4B11-9A4E-E294232EC13E}"/>
              </a:ext>
            </a:extLst>
          </p:cNvPr>
          <p:cNvGrpSpPr/>
          <p:nvPr userDrawn="1"/>
        </p:nvGrpSpPr>
        <p:grpSpPr>
          <a:xfrm>
            <a:off x="896794" y="3302073"/>
            <a:ext cx="688071" cy="1126947"/>
            <a:chOff x="896794" y="3302073"/>
            <a:chExt cx="688071" cy="1126947"/>
          </a:xfrm>
        </p:grpSpPr>
        <p:sp>
          <p:nvSpPr>
            <p:cNvPr id="99" name="Shape">
              <a:extLst>
                <a:ext uri="{FF2B5EF4-FFF2-40B4-BE49-F238E27FC236}">
                  <a16:creationId xmlns:a16="http://schemas.microsoft.com/office/drawing/2014/main" id="{596917FA-82FA-4B63-8D84-7AA94152C8B2}"/>
                </a:ext>
              </a:extLst>
            </p:cNvPr>
            <p:cNvSpPr/>
            <p:nvPr/>
          </p:nvSpPr>
          <p:spPr>
            <a:xfrm>
              <a:off x="1086727" y="3935184"/>
              <a:ext cx="360873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08"/>
                  </a:moveTo>
                  <a:lnTo>
                    <a:pt x="14021" y="21600"/>
                  </a:lnTo>
                  <a:lnTo>
                    <a:pt x="21600" y="12462"/>
                  </a:lnTo>
                  <a:lnTo>
                    <a:pt x="19705" y="3046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Shape">
              <a:extLst>
                <a:ext uri="{FF2B5EF4-FFF2-40B4-BE49-F238E27FC236}">
                  <a16:creationId xmlns:a16="http://schemas.microsoft.com/office/drawing/2014/main" id="{6E52BB33-56BE-49EB-87BC-3EEC6F939540}"/>
                </a:ext>
              </a:extLst>
            </p:cNvPr>
            <p:cNvSpPr/>
            <p:nvPr/>
          </p:nvSpPr>
          <p:spPr>
            <a:xfrm>
              <a:off x="1086727" y="3871872"/>
              <a:ext cx="322887" cy="31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04" extrusionOk="0">
                  <a:moveTo>
                    <a:pt x="21600" y="5492"/>
                  </a:moveTo>
                  <a:lnTo>
                    <a:pt x="21176" y="4393"/>
                  </a:lnTo>
                  <a:lnTo>
                    <a:pt x="847" y="0"/>
                  </a:lnTo>
                  <a:lnTo>
                    <a:pt x="0" y="9519"/>
                  </a:lnTo>
                  <a:cubicBezTo>
                    <a:pt x="7624" y="21600"/>
                    <a:pt x="19482" y="21234"/>
                    <a:pt x="21600" y="5492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Shape">
              <a:extLst>
                <a:ext uri="{FF2B5EF4-FFF2-40B4-BE49-F238E27FC236}">
                  <a16:creationId xmlns:a16="http://schemas.microsoft.com/office/drawing/2014/main" id="{BF755EEA-F9B5-4C10-A36C-7769E62CFA32}"/>
                </a:ext>
              </a:extLst>
            </p:cNvPr>
            <p:cNvSpPr/>
            <p:nvPr/>
          </p:nvSpPr>
          <p:spPr>
            <a:xfrm>
              <a:off x="1339971" y="3428695"/>
              <a:ext cx="244894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8404" y="0"/>
                  </a:moveTo>
                  <a:cubicBezTo>
                    <a:pt x="2747" y="0"/>
                    <a:pt x="-853" y="4985"/>
                    <a:pt x="175" y="10800"/>
                  </a:cubicBezTo>
                  <a:cubicBezTo>
                    <a:pt x="1204" y="16892"/>
                    <a:pt x="6347" y="21600"/>
                    <a:pt x="11490" y="21600"/>
                  </a:cubicBezTo>
                  <a:cubicBezTo>
                    <a:pt x="17147" y="21600"/>
                    <a:pt x="20747" y="16615"/>
                    <a:pt x="19719" y="10800"/>
                  </a:cubicBezTo>
                  <a:cubicBezTo>
                    <a:pt x="19204" y="4708"/>
                    <a:pt x="14061" y="0"/>
                    <a:pt x="8404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Shape">
              <a:extLst>
                <a:ext uri="{FF2B5EF4-FFF2-40B4-BE49-F238E27FC236}">
                  <a16:creationId xmlns:a16="http://schemas.microsoft.com/office/drawing/2014/main" id="{E63B783C-3FB6-4EED-B5AB-22774D6C5459}"/>
                </a:ext>
              </a:extLst>
            </p:cNvPr>
            <p:cNvSpPr/>
            <p:nvPr/>
          </p:nvSpPr>
          <p:spPr>
            <a:xfrm>
              <a:off x="1023411" y="3492006"/>
              <a:ext cx="555587" cy="63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37" h="15298" extrusionOk="0">
                  <a:moveTo>
                    <a:pt x="14174" y="0"/>
                  </a:moveTo>
                  <a:cubicBezTo>
                    <a:pt x="21079" y="21600"/>
                    <a:pt x="-521" y="19014"/>
                    <a:pt x="10" y="456"/>
                  </a:cubicBezTo>
                  <a:lnTo>
                    <a:pt x="14174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Shape">
              <a:extLst>
                <a:ext uri="{FF2B5EF4-FFF2-40B4-BE49-F238E27FC236}">
                  <a16:creationId xmlns:a16="http://schemas.microsoft.com/office/drawing/2014/main" id="{7C76BF6D-5B17-4C1D-848B-9C0C82E3AFC6}"/>
                </a:ext>
              </a:extLst>
            </p:cNvPr>
            <p:cNvSpPr/>
            <p:nvPr/>
          </p:nvSpPr>
          <p:spPr>
            <a:xfrm>
              <a:off x="1023416" y="3302073"/>
              <a:ext cx="557143" cy="40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09" y="21600"/>
                    <a:pt x="0" y="16538"/>
                    <a:pt x="0" y="10800"/>
                  </a:cubicBezTo>
                  <a:cubicBezTo>
                    <a:pt x="0" y="4725"/>
                    <a:pt x="4909" y="0"/>
                    <a:pt x="10800" y="0"/>
                  </a:cubicBezTo>
                  <a:cubicBezTo>
                    <a:pt x="16691" y="0"/>
                    <a:pt x="21600" y="5062"/>
                    <a:pt x="21600" y="10800"/>
                  </a:cubicBezTo>
                  <a:cubicBezTo>
                    <a:pt x="21600" y="16875"/>
                    <a:pt x="16691" y="21600"/>
                    <a:pt x="10800" y="2160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Shape">
              <a:extLst>
                <a:ext uri="{FF2B5EF4-FFF2-40B4-BE49-F238E27FC236}">
                  <a16:creationId xmlns:a16="http://schemas.microsoft.com/office/drawing/2014/main" id="{866B9878-BECF-4024-B8D8-34BDD71D3C23}"/>
                </a:ext>
              </a:extLst>
            </p:cNvPr>
            <p:cNvSpPr/>
            <p:nvPr/>
          </p:nvSpPr>
          <p:spPr>
            <a:xfrm>
              <a:off x="896794" y="3428695"/>
              <a:ext cx="244894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8404" y="0"/>
                  </a:moveTo>
                  <a:cubicBezTo>
                    <a:pt x="2747" y="0"/>
                    <a:pt x="-853" y="4985"/>
                    <a:pt x="175" y="10800"/>
                  </a:cubicBezTo>
                  <a:cubicBezTo>
                    <a:pt x="1204" y="16892"/>
                    <a:pt x="6347" y="21600"/>
                    <a:pt x="11490" y="21600"/>
                  </a:cubicBezTo>
                  <a:cubicBezTo>
                    <a:pt x="17147" y="21600"/>
                    <a:pt x="20747" y="16615"/>
                    <a:pt x="19719" y="10800"/>
                  </a:cubicBezTo>
                  <a:cubicBezTo>
                    <a:pt x="19204" y="4985"/>
                    <a:pt x="14061" y="0"/>
                    <a:pt x="8404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Shape">
              <a:extLst>
                <a:ext uri="{FF2B5EF4-FFF2-40B4-BE49-F238E27FC236}">
                  <a16:creationId xmlns:a16="http://schemas.microsoft.com/office/drawing/2014/main" id="{64414A86-E10B-4E2A-9463-46749A1C0FDA}"/>
                </a:ext>
              </a:extLst>
            </p:cNvPr>
            <p:cNvSpPr/>
            <p:nvPr/>
          </p:nvSpPr>
          <p:spPr>
            <a:xfrm>
              <a:off x="1086722" y="3745250"/>
              <a:ext cx="110062" cy="215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2" h="21600" extrusionOk="0">
                  <a:moveTo>
                    <a:pt x="8176" y="0"/>
                  </a:moveTo>
                  <a:cubicBezTo>
                    <a:pt x="2491" y="0"/>
                    <a:pt x="-919" y="5082"/>
                    <a:pt x="218" y="10800"/>
                  </a:cubicBezTo>
                  <a:cubicBezTo>
                    <a:pt x="1355" y="17153"/>
                    <a:pt x="5902" y="21600"/>
                    <a:pt x="11586" y="21600"/>
                  </a:cubicBezTo>
                  <a:cubicBezTo>
                    <a:pt x="17271" y="21600"/>
                    <a:pt x="20681" y="16518"/>
                    <a:pt x="19544" y="10800"/>
                  </a:cubicBezTo>
                  <a:cubicBezTo>
                    <a:pt x="18408" y="4447"/>
                    <a:pt x="13860" y="0"/>
                    <a:pt x="8176" y="0"/>
                  </a:cubicBez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7" name="Shape">
            <a:extLst>
              <a:ext uri="{FF2B5EF4-FFF2-40B4-BE49-F238E27FC236}">
                <a16:creationId xmlns:a16="http://schemas.microsoft.com/office/drawing/2014/main" id="{31868410-6491-40BF-B98C-69F54C4096A9}"/>
              </a:ext>
            </a:extLst>
          </p:cNvPr>
          <p:cNvSpPr/>
          <p:nvPr/>
        </p:nvSpPr>
        <p:spPr>
          <a:xfrm>
            <a:off x="7227898" y="1149495"/>
            <a:ext cx="1259896" cy="145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1" y="21600"/>
                </a:moveTo>
                <a:lnTo>
                  <a:pt x="21491" y="21600"/>
                </a:lnTo>
                <a:lnTo>
                  <a:pt x="21600" y="13805"/>
                </a:lnTo>
                <a:cubicBezTo>
                  <a:pt x="21600" y="9673"/>
                  <a:pt x="21057" y="5917"/>
                  <a:pt x="17692" y="2817"/>
                </a:cubicBezTo>
                <a:lnTo>
                  <a:pt x="14653" y="0"/>
                </a:lnTo>
                <a:lnTo>
                  <a:pt x="8575" y="188"/>
                </a:lnTo>
                <a:cubicBezTo>
                  <a:pt x="8358" y="282"/>
                  <a:pt x="8141" y="470"/>
                  <a:pt x="7924" y="563"/>
                </a:cubicBezTo>
                <a:cubicBezTo>
                  <a:pt x="4667" y="2442"/>
                  <a:pt x="2388" y="5353"/>
                  <a:pt x="1520" y="8734"/>
                </a:cubicBezTo>
                <a:cubicBezTo>
                  <a:pt x="868" y="11457"/>
                  <a:pt x="0" y="16059"/>
                  <a:pt x="0" y="21600"/>
                </a:cubicBezTo>
                <a:lnTo>
                  <a:pt x="2171" y="21600"/>
                </a:ln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riangle">
            <a:extLst>
              <a:ext uri="{FF2B5EF4-FFF2-40B4-BE49-F238E27FC236}">
                <a16:creationId xmlns:a16="http://schemas.microsoft.com/office/drawing/2014/main" id="{DD5DA4D6-9C07-4DDB-9229-FBDF51745207}"/>
              </a:ext>
            </a:extLst>
          </p:cNvPr>
          <p:cNvSpPr/>
          <p:nvPr/>
        </p:nvSpPr>
        <p:spPr>
          <a:xfrm>
            <a:off x="7924320" y="2099167"/>
            <a:ext cx="145620" cy="55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65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5BFA2D-54C7-4243-8517-9B82422C8B75}"/>
              </a:ext>
            </a:extLst>
          </p:cNvPr>
          <p:cNvGrpSpPr/>
          <p:nvPr userDrawn="1"/>
        </p:nvGrpSpPr>
        <p:grpSpPr>
          <a:xfrm>
            <a:off x="7544453" y="263140"/>
            <a:ext cx="688077" cy="1133279"/>
            <a:chOff x="7544453" y="263140"/>
            <a:chExt cx="688077" cy="1133279"/>
          </a:xfrm>
        </p:grpSpPr>
        <p:sp>
          <p:nvSpPr>
            <p:cNvPr id="108" name="Shape">
              <a:extLst>
                <a:ext uri="{FF2B5EF4-FFF2-40B4-BE49-F238E27FC236}">
                  <a16:creationId xmlns:a16="http://schemas.microsoft.com/office/drawing/2014/main" id="{7948E214-42AE-456F-AD01-86E573F6D89D}"/>
                </a:ext>
              </a:extLst>
            </p:cNvPr>
            <p:cNvSpPr/>
            <p:nvPr/>
          </p:nvSpPr>
          <p:spPr>
            <a:xfrm>
              <a:off x="7734387" y="896256"/>
              <a:ext cx="354552" cy="500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030"/>
                  </a:moveTo>
                  <a:lnTo>
                    <a:pt x="7714" y="21600"/>
                  </a:lnTo>
                  <a:lnTo>
                    <a:pt x="0" y="12577"/>
                  </a:lnTo>
                  <a:lnTo>
                    <a:pt x="1929" y="3281"/>
                  </a:lnTo>
                  <a:lnTo>
                    <a:pt x="20443" y="0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Shape">
              <a:extLst>
                <a:ext uri="{FF2B5EF4-FFF2-40B4-BE49-F238E27FC236}">
                  <a16:creationId xmlns:a16="http://schemas.microsoft.com/office/drawing/2014/main" id="{1F44F744-8AF3-4F4D-826C-9768B39B96EC}"/>
                </a:ext>
              </a:extLst>
            </p:cNvPr>
            <p:cNvSpPr/>
            <p:nvPr/>
          </p:nvSpPr>
          <p:spPr>
            <a:xfrm>
              <a:off x="7734392" y="896251"/>
              <a:ext cx="322887" cy="31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04" extrusionOk="0">
                  <a:moveTo>
                    <a:pt x="0" y="5492"/>
                  </a:moveTo>
                  <a:lnTo>
                    <a:pt x="424" y="4393"/>
                  </a:lnTo>
                  <a:lnTo>
                    <a:pt x="20753" y="0"/>
                  </a:lnTo>
                  <a:lnTo>
                    <a:pt x="21600" y="9519"/>
                  </a:lnTo>
                  <a:cubicBezTo>
                    <a:pt x="14400" y="21600"/>
                    <a:pt x="2541" y="21234"/>
                    <a:pt x="0" y="5492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Shape">
              <a:extLst>
                <a:ext uri="{FF2B5EF4-FFF2-40B4-BE49-F238E27FC236}">
                  <a16:creationId xmlns:a16="http://schemas.microsoft.com/office/drawing/2014/main" id="{16D4CF17-6CDE-402E-AA0C-78FEA081A099}"/>
                </a:ext>
              </a:extLst>
            </p:cNvPr>
            <p:cNvSpPr/>
            <p:nvPr/>
          </p:nvSpPr>
          <p:spPr>
            <a:xfrm>
              <a:off x="7544458" y="389762"/>
              <a:ext cx="244894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11490" y="0"/>
                  </a:moveTo>
                  <a:cubicBezTo>
                    <a:pt x="17147" y="0"/>
                    <a:pt x="20747" y="4985"/>
                    <a:pt x="19719" y="10800"/>
                  </a:cubicBezTo>
                  <a:cubicBezTo>
                    <a:pt x="18690" y="16892"/>
                    <a:pt x="13547" y="21600"/>
                    <a:pt x="8404" y="21600"/>
                  </a:cubicBezTo>
                  <a:cubicBezTo>
                    <a:pt x="2747" y="21600"/>
                    <a:pt x="-853" y="16615"/>
                    <a:pt x="175" y="10800"/>
                  </a:cubicBezTo>
                  <a:cubicBezTo>
                    <a:pt x="690" y="4708"/>
                    <a:pt x="5833" y="0"/>
                    <a:pt x="11490" y="0"/>
                  </a:cubicBezTo>
                  <a:close/>
                </a:path>
              </a:pathLst>
            </a:custGeom>
            <a:solidFill>
              <a:srgbClr val="42414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Shape">
              <a:extLst>
                <a:ext uri="{FF2B5EF4-FFF2-40B4-BE49-F238E27FC236}">
                  <a16:creationId xmlns:a16="http://schemas.microsoft.com/office/drawing/2014/main" id="{D14F950A-4675-4B59-9E64-93CE36990E6F}"/>
                </a:ext>
              </a:extLst>
            </p:cNvPr>
            <p:cNvSpPr/>
            <p:nvPr/>
          </p:nvSpPr>
          <p:spPr>
            <a:xfrm>
              <a:off x="7544453" y="516385"/>
              <a:ext cx="555587" cy="63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37" h="15298" extrusionOk="0">
                  <a:moveTo>
                    <a:pt x="1363" y="0"/>
                  </a:moveTo>
                  <a:cubicBezTo>
                    <a:pt x="-5542" y="21600"/>
                    <a:pt x="16058" y="19014"/>
                    <a:pt x="15527" y="456"/>
                  </a:cubicBezTo>
                  <a:lnTo>
                    <a:pt x="1363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Shape">
              <a:extLst>
                <a:ext uri="{FF2B5EF4-FFF2-40B4-BE49-F238E27FC236}">
                  <a16:creationId xmlns:a16="http://schemas.microsoft.com/office/drawing/2014/main" id="{1CE23D06-3729-4339-89D5-F47D07C4C99C}"/>
                </a:ext>
              </a:extLst>
            </p:cNvPr>
            <p:cNvSpPr/>
            <p:nvPr/>
          </p:nvSpPr>
          <p:spPr>
            <a:xfrm>
              <a:off x="7544453" y="263140"/>
              <a:ext cx="557372" cy="40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10687" y="21600"/>
                  </a:moveTo>
                  <a:cubicBezTo>
                    <a:pt x="16512" y="21600"/>
                    <a:pt x="21366" y="16538"/>
                    <a:pt x="21366" y="10800"/>
                  </a:cubicBezTo>
                  <a:cubicBezTo>
                    <a:pt x="21366" y="4725"/>
                    <a:pt x="16512" y="0"/>
                    <a:pt x="10687" y="0"/>
                  </a:cubicBezTo>
                  <a:cubicBezTo>
                    <a:pt x="4863" y="0"/>
                    <a:pt x="9" y="5062"/>
                    <a:pt x="9" y="10800"/>
                  </a:cubicBezTo>
                  <a:cubicBezTo>
                    <a:pt x="-234" y="16538"/>
                    <a:pt x="4620" y="21600"/>
                    <a:pt x="10687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Shape">
              <a:extLst>
                <a:ext uri="{FF2B5EF4-FFF2-40B4-BE49-F238E27FC236}">
                  <a16:creationId xmlns:a16="http://schemas.microsoft.com/office/drawing/2014/main" id="{BC8D1FEA-5DC7-48D1-B300-7CFF7A262EFE}"/>
                </a:ext>
              </a:extLst>
            </p:cNvPr>
            <p:cNvSpPr/>
            <p:nvPr/>
          </p:nvSpPr>
          <p:spPr>
            <a:xfrm>
              <a:off x="7987636" y="453073"/>
              <a:ext cx="244894" cy="49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11490" y="0"/>
                  </a:moveTo>
                  <a:cubicBezTo>
                    <a:pt x="17147" y="0"/>
                    <a:pt x="20747" y="4985"/>
                    <a:pt x="19719" y="10800"/>
                  </a:cubicBezTo>
                  <a:cubicBezTo>
                    <a:pt x="18690" y="16615"/>
                    <a:pt x="13547" y="21600"/>
                    <a:pt x="8404" y="21600"/>
                  </a:cubicBezTo>
                  <a:cubicBezTo>
                    <a:pt x="2747" y="21600"/>
                    <a:pt x="-853" y="16615"/>
                    <a:pt x="175" y="10800"/>
                  </a:cubicBezTo>
                  <a:cubicBezTo>
                    <a:pt x="690" y="4708"/>
                    <a:pt x="5833" y="0"/>
                    <a:pt x="11490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Shape">
              <a:extLst>
                <a:ext uri="{FF2B5EF4-FFF2-40B4-BE49-F238E27FC236}">
                  <a16:creationId xmlns:a16="http://schemas.microsoft.com/office/drawing/2014/main" id="{A21C5073-5419-4DB3-8D35-7592F1A8C42F}"/>
                </a:ext>
              </a:extLst>
            </p:cNvPr>
            <p:cNvSpPr/>
            <p:nvPr/>
          </p:nvSpPr>
          <p:spPr>
            <a:xfrm>
              <a:off x="7987631" y="706318"/>
              <a:ext cx="110062" cy="215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2" h="21600" extrusionOk="0">
                  <a:moveTo>
                    <a:pt x="11586" y="0"/>
                  </a:moveTo>
                  <a:cubicBezTo>
                    <a:pt x="17271" y="0"/>
                    <a:pt x="20681" y="5082"/>
                    <a:pt x="19544" y="10800"/>
                  </a:cubicBezTo>
                  <a:cubicBezTo>
                    <a:pt x="18407" y="17153"/>
                    <a:pt x="13860" y="21600"/>
                    <a:pt x="8176" y="21600"/>
                  </a:cubicBezTo>
                  <a:cubicBezTo>
                    <a:pt x="2491" y="21600"/>
                    <a:pt x="-919" y="16518"/>
                    <a:pt x="218" y="10800"/>
                  </a:cubicBezTo>
                  <a:cubicBezTo>
                    <a:pt x="1355" y="5082"/>
                    <a:pt x="5902" y="0"/>
                    <a:pt x="11586" y="0"/>
                  </a:cubicBez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0" name="Triangle">
            <a:extLst>
              <a:ext uri="{FF2B5EF4-FFF2-40B4-BE49-F238E27FC236}">
                <a16:creationId xmlns:a16="http://schemas.microsoft.com/office/drawing/2014/main" id="{4401D94D-5702-496C-A18E-69296025B0FF}"/>
              </a:ext>
            </a:extLst>
          </p:cNvPr>
          <p:cNvSpPr/>
          <p:nvPr/>
        </p:nvSpPr>
        <p:spPr>
          <a:xfrm>
            <a:off x="8050942" y="5201405"/>
            <a:ext cx="107639" cy="44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059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243F333-3E69-4F20-BFFC-91D49C9031ED}"/>
              </a:ext>
            </a:extLst>
          </p:cNvPr>
          <p:cNvGrpSpPr/>
          <p:nvPr userDrawn="1"/>
        </p:nvGrpSpPr>
        <p:grpSpPr>
          <a:xfrm>
            <a:off x="7164592" y="3302078"/>
            <a:ext cx="1329533" cy="2355177"/>
            <a:chOff x="7164592" y="3302078"/>
            <a:chExt cx="1329533" cy="2355177"/>
          </a:xfrm>
        </p:grpSpPr>
        <p:sp>
          <p:nvSpPr>
            <p:cNvPr id="117" name="Shape">
              <a:extLst>
                <a:ext uri="{FF2B5EF4-FFF2-40B4-BE49-F238E27FC236}">
                  <a16:creationId xmlns:a16="http://schemas.microsoft.com/office/drawing/2014/main" id="{5335C6CA-0D4D-4C42-A13D-502E7133D59F}"/>
                </a:ext>
              </a:extLst>
            </p:cNvPr>
            <p:cNvSpPr/>
            <p:nvPr/>
          </p:nvSpPr>
          <p:spPr>
            <a:xfrm>
              <a:off x="7164592" y="4125117"/>
              <a:ext cx="1304213" cy="1532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78" y="13745"/>
                  </a:lnTo>
                  <a:cubicBezTo>
                    <a:pt x="2621" y="9104"/>
                    <a:pt x="5348" y="5355"/>
                    <a:pt x="9751" y="2499"/>
                  </a:cubicBezTo>
                  <a:lnTo>
                    <a:pt x="13526" y="0"/>
                  </a:lnTo>
                  <a:lnTo>
                    <a:pt x="16357" y="2231"/>
                  </a:lnTo>
                  <a:cubicBezTo>
                    <a:pt x="19817" y="4998"/>
                    <a:pt x="21600" y="8479"/>
                    <a:pt x="21600" y="12585"/>
                  </a:cubicBezTo>
                  <a:lnTo>
                    <a:pt x="21495" y="21511"/>
                  </a:lnTo>
                  <a:lnTo>
                    <a:pt x="0" y="21511"/>
                  </a:ln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BB25DE9-60FF-438D-9BAE-6C4455FA2AE6}"/>
                </a:ext>
              </a:extLst>
            </p:cNvPr>
            <p:cNvGrpSpPr/>
            <p:nvPr userDrawn="1"/>
          </p:nvGrpSpPr>
          <p:grpSpPr>
            <a:xfrm>
              <a:off x="7607769" y="3302078"/>
              <a:ext cx="886356" cy="1114275"/>
              <a:chOff x="7607769" y="3302078"/>
              <a:chExt cx="886356" cy="1114275"/>
            </a:xfrm>
          </p:grpSpPr>
          <p:sp>
            <p:nvSpPr>
              <p:cNvPr id="116" name="Shape">
                <a:extLst>
                  <a:ext uri="{FF2B5EF4-FFF2-40B4-BE49-F238E27FC236}">
                    <a16:creationId xmlns:a16="http://schemas.microsoft.com/office/drawing/2014/main" id="{FD0E4878-EDEE-426D-9A88-7D0B0A9DD6DA}"/>
                  </a:ext>
                </a:extLst>
              </p:cNvPr>
              <p:cNvSpPr/>
              <p:nvPr/>
            </p:nvSpPr>
            <p:spPr>
              <a:xfrm>
                <a:off x="7924320" y="3935184"/>
                <a:ext cx="481438" cy="481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1" h="21600" extrusionOk="0">
                    <a:moveTo>
                      <a:pt x="10671" y="21600"/>
                    </a:moveTo>
                    <a:cubicBezTo>
                      <a:pt x="16562" y="21600"/>
                      <a:pt x="21331" y="16768"/>
                      <a:pt x="21331" y="10800"/>
                    </a:cubicBezTo>
                    <a:cubicBezTo>
                      <a:pt x="21331" y="4832"/>
                      <a:pt x="16562" y="0"/>
                      <a:pt x="10671" y="0"/>
                    </a:cubicBezTo>
                    <a:cubicBezTo>
                      <a:pt x="4780" y="0"/>
                      <a:pt x="12" y="4832"/>
                      <a:pt x="12" y="10800"/>
                    </a:cubicBezTo>
                    <a:cubicBezTo>
                      <a:pt x="-269" y="16768"/>
                      <a:pt x="4500" y="21600"/>
                      <a:pt x="10671" y="21600"/>
                    </a:cubicBezTo>
                    <a:close/>
                  </a:path>
                </a:pathLst>
              </a:custGeom>
              <a:solidFill>
                <a:srgbClr val="F6BB3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hape">
                <a:extLst>
                  <a:ext uri="{FF2B5EF4-FFF2-40B4-BE49-F238E27FC236}">
                    <a16:creationId xmlns:a16="http://schemas.microsoft.com/office/drawing/2014/main" id="{65E52FCE-3DDD-4B99-9030-EBC612553189}"/>
                  </a:ext>
                </a:extLst>
              </p:cNvPr>
              <p:cNvSpPr/>
              <p:nvPr/>
            </p:nvSpPr>
            <p:spPr>
              <a:xfrm>
                <a:off x="7861014" y="3935189"/>
                <a:ext cx="272243" cy="449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473"/>
                    </a:moveTo>
                    <a:lnTo>
                      <a:pt x="3014" y="21600"/>
                    </a:lnTo>
                    <a:lnTo>
                      <a:pt x="21600" y="13082"/>
                    </a:lnTo>
                    <a:lnTo>
                      <a:pt x="19591" y="0"/>
                    </a:lnTo>
                    <a:lnTo>
                      <a:pt x="3014" y="304"/>
                    </a:lnTo>
                    <a:close/>
                  </a:path>
                </a:pathLst>
              </a:custGeom>
              <a:solidFill>
                <a:srgbClr val="FAC2A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Shape">
                <a:extLst>
                  <a:ext uri="{FF2B5EF4-FFF2-40B4-BE49-F238E27FC236}">
                    <a16:creationId xmlns:a16="http://schemas.microsoft.com/office/drawing/2014/main" id="{02EDC022-9E0E-4C81-9B4F-67DB92D88D56}"/>
                  </a:ext>
                </a:extLst>
              </p:cNvPr>
              <p:cNvSpPr/>
              <p:nvPr/>
            </p:nvSpPr>
            <p:spPr>
              <a:xfrm>
                <a:off x="7861014" y="3935189"/>
                <a:ext cx="259575" cy="23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872" extrusionOk="0">
                    <a:moveTo>
                      <a:pt x="21600" y="14040"/>
                    </a:moveTo>
                    <a:lnTo>
                      <a:pt x="20020" y="0"/>
                    </a:lnTo>
                    <a:lnTo>
                      <a:pt x="2634" y="1080"/>
                    </a:lnTo>
                    <a:lnTo>
                      <a:pt x="0" y="17280"/>
                    </a:lnTo>
                    <a:cubicBezTo>
                      <a:pt x="6322" y="21600"/>
                      <a:pt x="14751" y="20520"/>
                      <a:pt x="21600" y="14040"/>
                    </a:cubicBezTo>
                    <a:close/>
                  </a:path>
                </a:pathLst>
              </a:custGeom>
              <a:solidFill>
                <a:srgbClr val="D49977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hape">
                <a:extLst>
                  <a:ext uri="{FF2B5EF4-FFF2-40B4-BE49-F238E27FC236}">
                    <a16:creationId xmlns:a16="http://schemas.microsoft.com/office/drawing/2014/main" id="{2839A47A-96E0-4DD0-8E11-F91730F72A1C}"/>
                  </a:ext>
                </a:extLst>
              </p:cNvPr>
              <p:cNvSpPr/>
              <p:nvPr/>
            </p:nvSpPr>
            <p:spPr>
              <a:xfrm>
                <a:off x="7607769" y="3492011"/>
                <a:ext cx="379867" cy="379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920" y="21600"/>
                      <a:pt x="21600" y="16560"/>
                      <a:pt x="21600" y="10800"/>
                    </a:cubicBezTo>
                    <a:cubicBezTo>
                      <a:pt x="21600" y="4680"/>
                      <a:pt x="16560" y="0"/>
                      <a:pt x="10800" y="0"/>
                    </a:cubicBezTo>
                    <a:cubicBezTo>
                      <a:pt x="5040" y="0"/>
                      <a:pt x="0" y="5040"/>
                      <a:pt x="0" y="10800"/>
                    </a:cubicBezTo>
                    <a:cubicBezTo>
                      <a:pt x="0" y="16920"/>
                      <a:pt x="4680" y="21600"/>
                      <a:pt x="10800" y="21600"/>
                    </a:cubicBezTo>
                    <a:close/>
                  </a:path>
                </a:pathLst>
              </a:custGeom>
              <a:solidFill>
                <a:srgbClr val="F6BB3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hape">
                <a:extLst>
                  <a:ext uri="{FF2B5EF4-FFF2-40B4-BE49-F238E27FC236}">
                    <a16:creationId xmlns:a16="http://schemas.microsoft.com/office/drawing/2014/main" id="{083574C0-7733-4047-9E73-D09859FC70C1}"/>
                  </a:ext>
                </a:extLst>
              </p:cNvPr>
              <p:cNvSpPr/>
              <p:nvPr/>
            </p:nvSpPr>
            <p:spPr>
              <a:xfrm>
                <a:off x="7671075" y="3555322"/>
                <a:ext cx="519759" cy="596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555" h="15297" extrusionOk="0">
                    <a:moveTo>
                      <a:pt x="1333" y="0"/>
                    </a:moveTo>
                    <a:cubicBezTo>
                      <a:pt x="-5488" y="21600"/>
                      <a:pt x="16112" y="19002"/>
                      <a:pt x="15544" y="487"/>
                    </a:cubicBezTo>
                    <a:lnTo>
                      <a:pt x="1333" y="0"/>
                    </a:lnTo>
                    <a:close/>
                  </a:path>
                </a:pathLst>
              </a:custGeom>
              <a:solidFill>
                <a:srgbClr val="FACDB7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hape">
                <a:extLst>
                  <a:ext uri="{FF2B5EF4-FFF2-40B4-BE49-F238E27FC236}">
                    <a16:creationId xmlns:a16="http://schemas.microsoft.com/office/drawing/2014/main" id="{4219E7CF-3ED4-48D4-8644-326F568BED88}"/>
                  </a:ext>
                </a:extLst>
              </p:cNvPr>
              <p:cNvSpPr/>
              <p:nvPr/>
            </p:nvSpPr>
            <p:spPr>
              <a:xfrm>
                <a:off x="7734392" y="3302078"/>
                <a:ext cx="557143" cy="5571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691" y="21600"/>
                      <a:pt x="21600" y="16691"/>
                      <a:pt x="21600" y="10800"/>
                    </a:cubicBezTo>
                    <a:cubicBezTo>
                      <a:pt x="21600" y="4909"/>
                      <a:pt x="16691" y="0"/>
                      <a:pt x="10800" y="0"/>
                    </a:cubicBezTo>
                    <a:cubicBezTo>
                      <a:pt x="4909" y="0"/>
                      <a:pt x="0" y="4909"/>
                      <a:pt x="0" y="10800"/>
                    </a:cubicBezTo>
                    <a:cubicBezTo>
                      <a:pt x="245" y="16691"/>
                      <a:pt x="4909" y="21600"/>
                      <a:pt x="10800" y="21600"/>
                    </a:cubicBezTo>
                    <a:close/>
                  </a:path>
                </a:pathLst>
              </a:custGeom>
              <a:solidFill>
                <a:srgbClr val="F6BB3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hape">
                <a:extLst>
                  <a:ext uri="{FF2B5EF4-FFF2-40B4-BE49-F238E27FC236}">
                    <a16:creationId xmlns:a16="http://schemas.microsoft.com/office/drawing/2014/main" id="{C50C6197-7972-49AE-B958-3DDC9F669B96}"/>
                  </a:ext>
                </a:extLst>
              </p:cNvPr>
              <p:cNvSpPr/>
              <p:nvPr/>
            </p:nvSpPr>
            <p:spPr>
              <a:xfrm>
                <a:off x="7987636" y="3618633"/>
                <a:ext cx="506489" cy="506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6740" y="21600"/>
                      <a:pt x="21600" y="16740"/>
                      <a:pt x="21600" y="10800"/>
                    </a:cubicBezTo>
                    <a:cubicBezTo>
                      <a:pt x="21600" y="4860"/>
                      <a:pt x="16740" y="0"/>
                      <a:pt x="10800" y="0"/>
                    </a:cubicBezTo>
                    <a:cubicBezTo>
                      <a:pt x="4860" y="0"/>
                      <a:pt x="0" y="4860"/>
                      <a:pt x="0" y="10800"/>
                    </a:cubicBezTo>
                    <a:cubicBezTo>
                      <a:pt x="0" y="16740"/>
                      <a:pt x="4860" y="21600"/>
                      <a:pt x="10800" y="21600"/>
                    </a:cubicBezTo>
                    <a:close/>
                  </a:path>
                </a:pathLst>
              </a:custGeom>
              <a:solidFill>
                <a:srgbClr val="F6BB3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6" name="Shape">
            <a:extLst>
              <a:ext uri="{FF2B5EF4-FFF2-40B4-BE49-F238E27FC236}">
                <a16:creationId xmlns:a16="http://schemas.microsoft.com/office/drawing/2014/main" id="{376D2D4B-0D3A-4BA8-B963-A9FBBAC96CE7}"/>
              </a:ext>
            </a:extLst>
          </p:cNvPr>
          <p:cNvSpPr/>
          <p:nvPr/>
        </p:nvSpPr>
        <p:spPr>
          <a:xfrm>
            <a:off x="643549" y="1086184"/>
            <a:ext cx="1304213" cy="1532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922" y="13745"/>
                </a:lnTo>
                <a:cubicBezTo>
                  <a:pt x="18979" y="9104"/>
                  <a:pt x="16252" y="5355"/>
                  <a:pt x="11849" y="2499"/>
                </a:cubicBezTo>
                <a:lnTo>
                  <a:pt x="8074" y="0"/>
                </a:lnTo>
                <a:lnTo>
                  <a:pt x="5243" y="2231"/>
                </a:lnTo>
                <a:cubicBezTo>
                  <a:pt x="1783" y="4998"/>
                  <a:pt x="0" y="8479"/>
                  <a:pt x="0" y="12585"/>
                </a:cubicBezTo>
                <a:lnTo>
                  <a:pt x="105" y="21511"/>
                </a:lnTo>
                <a:lnTo>
                  <a:pt x="21600" y="21511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Triangle">
            <a:extLst>
              <a:ext uri="{FF2B5EF4-FFF2-40B4-BE49-F238E27FC236}">
                <a16:creationId xmlns:a16="http://schemas.microsoft.com/office/drawing/2014/main" id="{FCF5F193-BA08-41F5-A04A-74BD6FE07B9E}"/>
              </a:ext>
            </a:extLst>
          </p:cNvPr>
          <p:cNvSpPr/>
          <p:nvPr/>
        </p:nvSpPr>
        <p:spPr>
          <a:xfrm>
            <a:off x="896789" y="2225784"/>
            <a:ext cx="107639" cy="44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81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5FA9AE-5CF3-4A07-917D-F0092992F89E}"/>
              </a:ext>
            </a:extLst>
          </p:cNvPr>
          <p:cNvGrpSpPr/>
          <p:nvPr userDrawn="1"/>
        </p:nvGrpSpPr>
        <p:grpSpPr>
          <a:xfrm>
            <a:off x="643549" y="326456"/>
            <a:ext cx="886680" cy="1114275"/>
            <a:chOff x="643549" y="326456"/>
            <a:chExt cx="886680" cy="1114275"/>
          </a:xfrm>
        </p:grpSpPr>
        <p:sp>
          <p:nvSpPr>
            <p:cNvPr id="125" name="Shape">
              <a:extLst>
                <a:ext uri="{FF2B5EF4-FFF2-40B4-BE49-F238E27FC236}">
                  <a16:creationId xmlns:a16="http://schemas.microsoft.com/office/drawing/2014/main" id="{596CB439-3774-4B0A-8948-B9B27A0F3BE1}"/>
                </a:ext>
              </a:extLst>
            </p:cNvPr>
            <p:cNvSpPr/>
            <p:nvPr/>
          </p:nvSpPr>
          <p:spPr>
            <a:xfrm>
              <a:off x="706855" y="959562"/>
              <a:ext cx="481169" cy="48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2" y="21600"/>
                    <a:pt x="0" y="16768"/>
                    <a:pt x="0" y="10800"/>
                  </a:cubicBezTo>
                  <a:cubicBezTo>
                    <a:pt x="0" y="4832"/>
                    <a:pt x="4832" y="0"/>
                    <a:pt x="10800" y="0"/>
                  </a:cubicBezTo>
                  <a:cubicBezTo>
                    <a:pt x="16768" y="0"/>
                    <a:pt x="21600" y="4832"/>
                    <a:pt x="21600" y="10800"/>
                  </a:cubicBezTo>
                  <a:cubicBezTo>
                    <a:pt x="21600" y="16484"/>
                    <a:pt x="16768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DF3B4CA1-1697-45E2-90F0-AB638D9EC152}"/>
                </a:ext>
              </a:extLst>
            </p:cNvPr>
            <p:cNvSpPr/>
            <p:nvPr/>
          </p:nvSpPr>
          <p:spPr>
            <a:xfrm>
              <a:off x="960105" y="959567"/>
              <a:ext cx="278574" cy="449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77"/>
                  </a:moveTo>
                  <a:lnTo>
                    <a:pt x="18164" y="21600"/>
                  </a:lnTo>
                  <a:lnTo>
                    <a:pt x="0" y="13386"/>
                  </a:lnTo>
                  <a:lnTo>
                    <a:pt x="2455" y="0"/>
                  </a:lnTo>
                  <a:lnTo>
                    <a:pt x="18164" y="608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Shape">
              <a:extLst>
                <a:ext uri="{FF2B5EF4-FFF2-40B4-BE49-F238E27FC236}">
                  <a16:creationId xmlns:a16="http://schemas.microsoft.com/office/drawing/2014/main" id="{BE58D998-D1C0-4755-8742-75DEE8CE82E0}"/>
                </a:ext>
              </a:extLst>
            </p:cNvPr>
            <p:cNvSpPr/>
            <p:nvPr/>
          </p:nvSpPr>
          <p:spPr>
            <a:xfrm>
              <a:off x="1023416" y="959562"/>
              <a:ext cx="259575" cy="232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72" extrusionOk="0">
                  <a:moveTo>
                    <a:pt x="0" y="14040"/>
                  </a:moveTo>
                  <a:lnTo>
                    <a:pt x="1580" y="0"/>
                  </a:lnTo>
                  <a:lnTo>
                    <a:pt x="18966" y="1080"/>
                  </a:lnTo>
                  <a:lnTo>
                    <a:pt x="21600" y="17280"/>
                  </a:lnTo>
                  <a:cubicBezTo>
                    <a:pt x="15278" y="21600"/>
                    <a:pt x="7376" y="20520"/>
                    <a:pt x="0" y="14040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Shape">
              <a:extLst>
                <a:ext uri="{FF2B5EF4-FFF2-40B4-BE49-F238E27FC236}">
                  <a16:creationId xmlns:a16="http://schemas.microsoft.com/office/drawing/2014/main" id="{E4B5FC3D-01EE-4FD2-B4C7-28FEC3559637}"/>
                </a:ext>
              </a:extLst>
            </p:cNvPr>
            <p:cNvSpPr/>
            <p:nvPr/>
          </p:nvSpPr>
          <p:spPr>
            <a:xfrm>
              <a:off x="1150038" y="453078"/>
              <a:ext cx="380191" cy="37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extrusionOk="0">
                  <a:moveTo>
                    <a:pt x="10623" y="21600"/>
                  </a:moveTo>
                  <a:cubicBezTo>
                    <a:pt x="4603" y="21600"/>
                    <a:pt x="0" y="16560"/>
                    <a:pt x="0" y="10800"/>
                  </a:cubicBezTo>
                  <a:cubicBezTo>
                    <a:pt x="0" y="4680"/>
                    <a:pt x="4957" y="0"/>
                    <a:pt x="10623" y="0"/>
                  </a:cubicBezTo>
                  <a:cubicBezTo>
                    <a:pt x="16643" y="0"/>
                    <a:pt x="21246" y="5040"/>
                    <a:pt x="21246" y="10800"/>
                  </a:cubicBezTo>
                  <a:cubicBezTo>
                    <a:pt x="21600" y="16560"/>
                    <a:pt x="16643" y="21600"/>
                    <a:pt x="10623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Shape">
              <a:extLst>
                <a:ext uri="{FF2B5EF4-FFF2-40B4-BE49-F238E27FC236}">
                  <a16:creationId xmlns:a16="http://schemas.microsoft.com/office/drawing/2014/main" id="{8F12F6E1-801D-4C3A-BE32-21D1B59E7074}"/>
                </a:ext>
              </a:extLst>
            </p:cNvPr>
            <p:cNvSpPr/>
            <p:nvPr/>
          </p:nvSpPr>
          <p:spPr>
            <a:xfrm>
              <a:off x="896794" y="579701"/>
              <a:ext cx="519754" cy="596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55" h="15297" extrusionOk="0">
                  <a:moveTo>
                    <a:pt x="14222" y="0"/>
                  </a:moveTo>
                  <a:cubicBezTo>
                    <a:pt x="21043" y="21600"/>
                    <a:pt x="-557" y="19002"/>
                    <a:pt x="11" y="487"/>
                  </a:cubicBezTo>
                  <a:lnTo>
                    <a:pt x="14222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Shape">
              <a:extLst>
                <a:ext uri="{FF2B5EF4-FFF2-40B4-BE49-F238E27FC236}">
                  <a16:creationId xmlns:a16="http://schemas.microsoft.com/office/drawing/2014/main" id="{493D58BC-0934-4BA4-BF62-D59F93DE8BC7}"/>
                </a:ext>
              </a:extLst>
            </p:cNvPr>
            <p:cNvSpPr/>
            <p:nvPr/>
          </p:nvSpPr>
          <p:spPr>
            <a:xfrm>
              <a:off x="833482" y="326456"/>
              <a:ext cx="557143" cy="557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09" y="21600"/>
                    <a:pt x="0" y="16691"/>
                    <a:pt x="0" y="10800"/>
                  </a:cubicBezTo>
                  <a:cubicBezTo>
                    <a:pt x="0" y="4909"/>
                    <a:pt x="4909" y="0"/>
                    <a:pt x="10800" y="0"/>
                  </a:cubicBezTo>
                  <a:cubicBezTo>
                    <a:pt x="16691" y="0"/>
                    <a:pt x="21600" y="4909"/>
                    <a:pt x="21600" y="10800"/>
                  </a:cubicBezTo>
                  <a:cubicBezTo>
                    <a:pt x="21600" y="16691"/>
                    <a:pt x="16691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Shape">
              <a:extLst>
                <a:ext uri="{FF2B5EF4-FFF2-40B4-BE49-F238E27FC236}">
                  <a16:creationId xmlns:a16="http://schemas.microsoft.com/office/drawing/2014/main" id="{8513CAC3-C88B-4A46-B300-BD182DD2C32E}"/>
                </a:ext>
              </a:extLst>
            </p:cNvPr>
            <p:cNvSpPr/>
            <p:nvPr/>
          </p:nvSpPr>
          <p:spPr>
            <a:xfrm>
              <a:off x="643549" y="643012"/>
              <a:ext cx="506489" cy="506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Shape">
            <a:extLst>
              <a:ext uri="{FF2B5EF4-FFF2-40B4-BE49-F238E27FC236}">
                <a16:creationId xmlns:a16="http://schemas.microsoft.com/office/drawing/2014/main" id="{C8F3461A-6AAE-4321-B08E-9BD38A17CD20}"/>
              </a:ext>
            </a:extLst>
          </p:cNvPr>
          <p:cNvSpPr/>
          <p:nvPr/>
        </p:nvSpPr>
        <p:spPr>
          <a:xfrm>
            <a:off x="4315593" y="1402745"/>
            <a:ext cx="918011" cy="398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31" y="0"/>
                </a:moveTo>
                <a:cubicBezTo>
                  <a:pt x="16386" y="0"/>
                  <a:pt x="15790" y="343"/>
                  <a:pt x="15195" y="1029"/>
                </a:cubicBezTo>
                <a:cubicBezTo>
                  <a:pt x="15195" y="1029"/>
                  <a:pt x="15046" y="1029"/>
                  <a:pt x="15046" y="1371"/>
                </a:cubicBezTo>
                <a:cubicBezTo>
                  <a:pt x="15046" y="1371"/>
                  <a:pt x="14897" y="1371"/>
                  <a:pt x="14897" y="1714"/>
                </a:cubicBezTo>
                <a:cubicBezTo>
                  <a:pt x="14897" y="1714"/>
                  <a:pt x="14748" y="1714"/>
                  <a:pt x="14748" y="2057"/>
                </a:cubicBezTo>
                <a:cubicBezTo>
                  <a:pt x="14748" y="2057"/>
                  <a:pt x="14599" y="2057"/>
                  <a:pt x="14599" y="2400"/>
                </a:cubicBezTo>
                <a:cubicBezTo>
                  <a:pt x="14301" y="2743"/>
                  <a:pt x="14003" y="3429"/>
                  <a:pt x="13705" y="4114"/>
                </a:cubicBezTo>
                <a:cubicBezTo>
                  <a:pt x="13705" y="4114"/>
                  <a:pt x="13705" y="4114"/>
                  <a:pt x="13705" y="4114"/>
                </a:cubicBezTo>
                <a:cubicBezTo>
                  <a:pt x="13705" y="4114"/>
                  <a:pt x="13556" y="4457"/>
                  <a:pt x="13556" y="4457"/>
                </a:cubicBezTo>
                <a:cubicBezTo>
                  <a:pt x="13258" y="5143"/>
                  <a:pt x="12513" y="6857"/>
                  <a:pt x="10725" y="6857"/>
                </a:cubicBezTo>
                <a:cubicBezTo>
                  <a:pt x="9087" y="6857"/>
                  <a:pt x="8342" y="5486"/>
                  <a:pt x="8044" y="4457"/>
                </a:cubicBezTo>
                <a:cubicBezTo>
                  <a:pt x="8044" y="4457"/>
                  <a:pt x="7895" y="4114"/>
                  <a:pt x="7895" y="4114"/>
                </a:cubicBezTo>
                <a:cubicBezTo>
                  <a:pt x="7001" y="1714"/>
                  <a:pt x="5810" y="343"/>
                  <a:pt x="4469" y="343"/>
                </a:cubicBezTo>
                <a:cubicBezTo>
                  <a:pt x="3724" y="343"/>
                  <a:pt x="3128" y="686"/>
                  <a:pt x="2532" y="1371"/>
                </a:cubicBezTo>
                <a:cubicBezTo>
                  <a:pt x="2532" y="1371"/>
                  <a:pt x="2383" y="1371"/>
                  <a:pt x="2383" y="1714"/>
                </a:cubicBezTo>
                <a:cubicBezTo>
                  <a:pt x="2383" y="1714"/>
                  <a:pt x="2234" y="1714"/>
                  <a:pt x="2234" y="2057"/>
                </a:cubicBezTo>
                <a:cubicBezTo>
                  <a:pt x="2234" y="2057"/>
                  <a:pt x="2086" y="2057"/>
                  <a:pt x="2086" y="2400"/>
                </a:cubicBezTo>
                <a:cubicBezTo>
                  <a:pt x="2086" y="2400"/>
                  <a:pt x="1937" y="2400"/>
                  <a:pt x="1937" y="2743"/>
                </a:cubicBezTo>
                <a:cubicBezTo>
                  <a:pt x="745" y="4800"/>
                  <a:pt x="0" y="7886"/>
                  <a:pt x="0" y="11314"/>
                </a:cubicBezTo>
                <a:cubicBezTo>
                  <a:pt x="0" y="16800"/>
                  <a:pt x="1937" y="21600"/>
                  <a:pt x="4469" y="21600"/>
                </a:cubicBezTo>
                <a:cubicBezTo>
                  <a:pt x="5214" y="21600"/>
                  <a:pt x="5810" y="21257"/>
                  <a:pt x="6405" y="20571"/>
                </a:cubicBezTo>
                <a:cubicBezTo>
                  <a:pt x="6405" y="20571"/>
                  <a:pt x="6554" y="20571"/>
                  <a:pt x="6554" y="20229"/>
                </a:cubicBezTo>
                <a:cubicBezTo>
                  <a:pt x="6554" y="20229"/>
                  <a:pt x="6703" y="20229"/>
                  <a:pt x="6703" y="19886"/>
                </a:cubicBezTo>
                <a:cubicBezTo>
                  <a:pt x="6703" y="19886"/>
                  <a:pt x="6852" y="19886"/>
                  <a:pt x="6852" y="19543"/>
                </a:cubicBezTo>
                <a:cubicBezTo>
                  <a:pt x="6852" y="19543"/>
                  <a:pt x="7001" y="19543"/>
                  <a:pt x="7001" y="19200"/>
                </a:cubicBezTo>
                <a:cubicBezTo>
                  <a:pt x="7299" y="18857"/>
                  <a:pt x="7597" y="18171"/>
                  <a:pt x="7895" y="17486"/>
                </a:cubicBezTo>
                <a:cubicBezTo>
                  <a:pt x="7895" y="17486"/>
                  <a:pt x="7895" y="17486"/>
                  <a:pt x="7895" y="17486"/>
                </a:cubicBezTo>
                <a:cubicBezTo>
                  <a:pt x="7895" y="17486"/>
                  <a:pt x="8044" y="17143"/>
                  <a:pt x="8044" y="17143"/>
                </a:cubicBezTo>
                <a:cubicBezTo>
                  <a:pt x="8342" y="16457"/>
                  <a:pt x="9087" y="14743"/>
                  <a:pt x="10875" y="14743"/>
                </a:cubicBezTo>
                <a:cubicBezTo>
                  <a:pt x="12513" y="14743"/>
                  <a:pt x="13258" y="16457"/>
                  <a:pt x="13556" y="17143"/>
                </a:cubicBezTo>
                <a:cubicBezTo>
                  <a:pt x="13556" y="17143"/>
                  <a:pt x="13705" y="17486"/>
                  <a:pt x="13705" y="17486"/>
                </a:cubicBezTo>
                <a:cubicBezTo>
                  <a:pt x="14599" y="19886"/>
                  <a:pt x="15790" y="21257"/>
                  <a:pt x="17131" y="21257"/>
                </a:cubicBezTo>
                <a:cubicBezTo>
                  <a:pt x="17876" y="21257"/>
                  <a:pt x="18472" y="20914"/>
                  <a:pt x="19068" y="20229"/>
                </a:cubicBezTo>
                <a:cubicBezTo>
                  <a:pt x="19068" y="20229"/>
                  <a:pt x="19217" y="20229"/>
                  <a:pt x="19217" y="19886"/>
                </a:cubicBezTo>
                <a:cubicBezTo>
                  <a:pt x="19217" y="19886"/>
                  <a:pt x="19366" y="19886"/>
                  <a:pt x="19366" y="19543"/>
                </a:cubicBezTo>
                <a:cubicBezTo>
                  <a:pt x="19366" y="19543"/>
                  <a:pt x="19514" y="19543"/>
                  <a:pt x="19514" y="19200"/>
                </a:cubicBezTo>
                <a:cubicBezTo>
                  <a:pt x="19514" y="19200"/>
                  <a:pt x="19663" y="19200"/>
                  <a:pt x="19663" y="18857"/>
                </a:cubicBezTo>
                <a:cubicBezTo>
                  <a:pt x="20855" y="16800"/>
                  <a:pt x="21600" y="13714"/>
                  <a:pt x="21600" y="10286"/>
                </a:cubicBezTo>
                <a:cubicBezTo>
                  <a:pt x="21600" y="4800"/>
                  <a:pt x="19663" y="0"/>
                  <a:pt x="17131" y="0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Shape">
            <a:extLst>
              <a:ext uri="{FF2B5EF4-FFF2-40B4-BE49-F238E27FC236}">
                <a16:creationId xmlns:a16="http://schemas.microsoft.com/office/drawing/2014/main" id="{08CB5B97-0C4F-4F22-AD62-643CC2A44B70}"/>
              </a:ext>
            </a:extLst>
          </p:cNvPr>
          <p:cNvSpPr/>
          <p:nvPr/>
        </p:nvSpPr>
        <p:spPr>
          <a:xfrm>
            <a:off x="5201948" y="2289100"/>
            <a:ext cx="398865" cy="91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31"/>
                </a:moveTo>
                <a:cubicBezTo>
                  <a:pt x="21600" y="16386"/>
                  <a:pt x="21257" y="15790"/>
                  <a:pt x="20571" y="15195"/>
                </a:cubicBezTo>
                <a:cubicBezTo>
                  <a:pt x="20571" y="15195"/>
                  <a:pt x="20571" y="15046"/>
                  <a:pt x="20229" y="15046"/>
                </a:cubicBezTo>
                <a:cubicBezTo>
                  <a:pt x="20229" y="15046"/>
                  <a:pt x="20229" y="14897"/>
                  <a:pt x="19886" y="14897"/>
                </a:cubicBezTo>
                <a:cubicBezTo>
                  <a:pt x="19886" y="14897"/>
                  <a:pt x="19886" y="14748"/>
                  <a:pt x="19543" y="14748"/>
                </a:cubicBezTo>
                <a:cubicBezTo>
                  <a:pt x="19543" y="14748"/>
                  <a:pt x="19543" y="14599"/>
                  <a:pt x="19200" y="14599"/>
                </a:cubicBezTo>
                <a:cubicBezTo>
                  <a:pt x="18857" y="14301"/>
                  <a:pt x="18171" y="14003"/>
                  <a:pt x="17486" y="13705"/>
                </a:cubicBezTo>
                <a:cubicBezTo>
                  <a:pt x="17486" y="13705"/>
                  <a:pt x="17486" y="13705"/>
                  <a:pt x="17486" y="13705"/>
                </a:cubicBezTo>
                <a:cubicBezTo>
                  <a:pt x="17486" y="13705"/>
                  <a:pt x="17143" y="13556"/>
                  <a:pt x="17143" y="13556"/>
                </a:cubicBezTo>
                <a:cubicBezTo>
                  <a:pt x="16457" y="13258"/>
                  <a:pt x="14743" y="12513"/>
                  <a:pt x="14743" y="10725"/>
                </a:cubicBezTo>
                <a:cubicBezTo>
                  <a:pt x="14743" y="9087"/>
                  <a:pt x="16114" y="8342"/>
                  <a:pt x="17143" y="8044"/>
                </a:cubicBezTo>
                <a:cubicBezTo>
                  <a:pt x="17143" y="8044"/>
                  <a:pt x="17486" y="7895"/>
                  <a:pt x="17486" y="7895"/>
                </a:cubicBezTo>
                <a:cubicBezTo>
                  <a:pt x="19886" y="7001"/>
                  <a:pt x="21257" y="5810"/>
                  <a:pt x="21257" y="4469"/>
                </a:cubicBezTo>
                <a:cubicBezTo>
                  <a:pt x="21257" y="3724"/>
                  <a:pt x="20914" y="3128"/>
                  <a:pt x="20229" y="2532"/>
                </a:cubicBezTo>
                <a:cubicBezTo>
                  <a:pt x="20229" y="2532"/>
                  <a:pt x="20229" y="2383"/>
                  <a:pt x="19886" y="2383"/>
                </a:cubicBezTo>
                <a:cubicBezTo>
                  <a:pt x="19886" y="2383"/>
                  <a:pt x="19886" y="2234"/>
                  <a:pt x="19543" y="2234"/>
                </a:cubicBezTo>
                <a:cubicBezTo>
                  <a:pt x="19543" y="2234"/>
                  <a:pt x="19543" y="2086"/>
                  <a:pt x="19200" y="2086"/>
                </a:cubicBezTo>
                <a:cubicBezTo>
                  <a:pt x="19200" y="2086"/>
                  <a:pt x="19200" y="1937"/>
                  <a:pt x="18857" y="1937"/>
                </a:cubicBezTo>
                <a:cubicBezTo>
                  <a:pt x="16800" y="745"/>
                  <a:pt x="13714" y="0"/>
                  <a:pt x="10286" y="0"/>
                </a:cubicBezTo>
                <a:cubicBezTo>
                  <a:pt x="4800" y="0"/>
                  <a:pt x="0" y="1937"/>
                  <a:pt x="0" y="4469"/>
                </a:cubicBezTo>
                <a:cubicBezTo>
                  <a:pt x="0" y="5214"/>
                  <a:pt x="343" y="5810"/>
                  <a:pt x="1029" y="6405"/>
                </a:cubicBezTo>
                <a:cubicBezTo>
                  <a:pt x="1029" y="6405"/>
                  <a:pt x="1029" y="6554"/>
                  <a:pt x="1371" y="6554"/>
                </a:cubicBezTo>
                <a:cubicBezTo>
                  <a:pt x="1371" y="6554"/>
                  <a:pt x="1371" y="6703"/>
                  <a:pt x="1714" y="6703"/>
                </a:cubicBezTo>
                <a:cubicBezTo>
                  <a:pt x="1714" y="6703"/>
                  <a:pt x="1714" y="6852"/>
                  <a:pt x="2057" y="6852"/>
                </a:cubicBezTo>
                <a:cubicBezTo>
                  <a:pt x="2057" y="6852"/>
                  <a:pt x="2057" y="7001"/>
                  <a:pt x="2400" y="7001"/>
                </a:cubicBezTo>
                <a:cubicBezTo>
                  <a:pt x="2743" y="7299"/>
                  <a:pt x="3429" y="7597"/>
                  <a:pt x="4114" y="7895"/>
                </a:cubicBezTo>
                <a:cubicBezTo>
                  <a:pt x="4114" y="7895"/>
                  <a:pt x="4114" y="7895"/>
                  <a:pt x="4114" y="7895"/>
                </a:cubicBezTo>
                <a:cubicBezTo>
                  <a:pt x="4114" y="7895"/>
                  <a:pt x="4457" y="8044"/>
                  <a:pt x="4457" y="8044"/>
                </a:cubicBezTo>
                <a:cubicBezTo>
                  <a:pt x="5143" y="8342"/>
                  <a:pt x="6857" y="9087"/>
                  <a:pt x="6857" y="10875"/>
                </a:cubicBezTo>
                <a:cubicBezTo>
                  <a:pt x="6857" y="12513"/>
                  <a:pt x="5143" y="13258"/>
                  <a:pt x="4457" y="13556"/>
                </a:cubicBezTo>
                <a:cubicBezTo>
                  <a:pt x="4457" y="13556"/>
                  <a:pt x="4114" y="13705"/>
                  <a:pt x="4114" y="13705"/>
                </a:cubicBezTo>
                <a:cubicBezTo>
                  <a:pt x="1714" y="14599"/>
                  <a:pt x="343" y="15790"/>
                  <a:pt x="343" y="17131"/>
                </a:cubicBezTo>
                <a:cubicBezTo>
                  <a:pt x="343" y="17876"/>
                  <a:pt x="686" y="18472"/>
                  <a:pt x="1371" y="19068"/>
                </a:cubicBezTo>
                <a:cubicBezTo>
                  <a:pt x="1371" y="19068"/>
                  <a:pt x="1371" y="19217"/>
                  <a:pt x="1714" y="19217"/>
                </a:cubicBezTo>
                <a:cubicBezTo>
                  <a:pt x="1714" y="19217"/>
                  <a:pt x="1714" y="19366"/>
                  <a:pt x="2057" y="19366"/>
                </a:cubicBezTo>
                <a:cubicBezTo>
                  <a:pt x="2057" y="19366"/>
                  <a:pt x="2057" y="19514"/>
                  <a:pt x="2400" y="19514"/>
                </a:cubicBezTo>
                <a:cubicBezTo>
                  <a:pt x="2400" y="19514"/>
                  <a:pt x="2400" y="19663"/>
                  <a:pt x="2743" y="19663"/>
                </a:cubicBezTo>
                <a:cubicBezTo>
                  <a:pt x="4800" y="20855"/>
                  <a:pt x="7886" y="21600"/>
                  <a:pt x="11314" y="21600"/>
                </a:cubicBezTo>
                <a:cubicBezTo>
                  <a:pt x="17143" y="21600"/>
                  <a:pt x="21600" y="19514"/>
                  <a:pt x="21600" y="17131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Shape">
            <a:extLst>
              <a:ext uri="{FF2B5EF4-FFF2-40B4-BE49-F238E27FC236}">
                <a16:creationId xmlns:a16="http://schemas.microsoft.com/office/drawing/2014/main" id="{F199506C-640D-4E1D-B523-310A1FD4BA36}"/>
              </a:ext>
            </a:extLst>
          </p:cNvPr>
          <p:cNvSpPr/>
          <p:nvPr/>
        </p:nvSpPr>
        <p:spPr>
          <a:xfrm>
            <a:off x="4315593" y="3365389"/>
            <a:ext cx="918011" cy="398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69" y="21600"/>
                </a:moveTo>
                <a:cubicBezTo>
                  <a:pt x="5214" y="21600"/>
                  <a:pt x="5810" y="21257"/>
                  <a:pt x="6405" y="20571"/>
                </a:cubicBezTo>
                <a:cubicBezTo>
                  <a:pt x="6405" y="20571"/>
                  <a:pt x="6554" y="20571"/>
                  <a:pt x="6554" y="20229"/>
                </a:cubicBezTo>
                <a:cubicBezTo>
                  <a:pt x="6554" y="20229"/>
                  <a:pt x="6703" y="20229"/>
                  <a:pt x="6703" y="19886"/>
                </a:cubicBezTo>
                <a:cubicBezTo>
                  <a:pt x="6703" y="19886"/>
                  <a:pt x="6852" y="19886"/>
                  <a:pt x="6852" y="19543"/>
                </a:cubicBezTo>
                <a:cubicBezTo>
                  <a:pt x="6852" y="19543"/>
                  <a:pt x="7001" y="19543"/>
                  <a:pt x="7001" y="19200"/>
                </a:cubicBezTo>
                <a:cubicBezTo>
                  <a:pt x="7299" y="18857"/>
                  <a:pt x="7597" y="18171"/>
                  <a:pt x="7895" y="17486"/>
                </a:cubicBezTo>
                <a:cubicBezTo>
                  <a:pt x="7895" y="17486"/>
                  <a:pt x="7895" y="17486"/>
                  <a:pt x="7895" y="17486"/>
                </a:cubicBezTo>
                <a:cubicBezTo>
                  <a:pt x="7895" y="17486"/>
                  <a:pt x="8044" y="17143"/>
                  <a:pt x="8044" y="17143"/>
                </a:cubicBezTo>
                <a:cubicBezTo>
                  <a:pt x="8342" y="16457"/>
                  <a:pt x="9087" y="14743"/>
                  <a:pt x="10875" y="14743"/>
                </a:cubicBezTo>
                <a:cubicBezTo>
                  <a:pt x="12513" y="14743"/>
                  <a:pt x="13258" y="16114"/>
                  <a:pt x="13556" y="17143"/>
                </a:cubicBezTo>
                <a:cubicBezTo>
                  <a:pt x="13556" y="17143"/>
                  <a:pt x="13705" y="17486"/>
                  <a:pt x="13705" y="17486"/>
                </a:cubicBezTo>
                <a:cubicBezTo>
                  <a:pt x="14599" y="19886"/>
                  <a:pt x="15790" y="21257"/>
                  <a:pt x="17131" y="21257"/>
                </a:cubicBezTo>
                <a:cubicBezTo>
                  <a:pt x="17876" y="21257"/>
                  <a:pt x="18472" y="20914"/>
                  <a:pt x="19068" y="20229"/>
                </a:cubicBezTo>
                <a:cubicBezTo>
                  <a:pt x="19068" y="20229"/>
                  <a:pt x="19217" y="20229"/>
                  <a:pt x="19217" y="19886"/>
                </a:cubicBezTo>
                <a:cubicBezTo>
                  <a:pt x="19217" y="19886"/>
                  <a:pt x="19366" y="19886"/>
                  <a:pt x="19366" y="19543"/>
                </a:cubicBezTo>
                <a:cubicBezTo>
                  <a:pt x="19366" y="19543"/>
                  <a:pt x="19514" y="19543"/>
                  <a:pt x="19514" y="19200"/>
                </a:cubicBezTo>
                <a:cubicBezTo>
                  <a:pt x="19514" y="19200"/>
                  <a:pt x="19663" y="19200"/>
                  <a:pt x="19663" y="18857"/>
                </a:cubicBezTo>
                <a:cubicBezTo>
                  <a:pt x="20855" y="16800"/>
                  <a:pt x="21600" y="13714"/>
                  <a:pt x="21600" y="10286"/>
                </a:cubicBezTo>
                <a:cubicBezTo>
                  <a:pt x="21600" y="4800"/>
                  <a:pt x="19663" y="0"/>
                  <a:pt x="17131" y="0"/>
                </a:cubicBezTo>
                <a:cubicBezTo>
                  <a:pt x="16386" y="0"/>
                  <a:pt x="15790" y="343"/>
                  <a:pt x="15195" y="1029"/>
                </a:cubicBezTo>
                <a:cubicBezTo>
                  <a:pt x="15195" y="1029"/>
                  <a:pt x="15046" y="1029"/>
                  <a:pt x="15046" y="1371"/>
                </a:cubicBezTo>
                <a:cubicBezTo>
                  <a:pt x="15046" y="1371"/>
                  <a:pt x="14897" y="1371"/>
                  <a:pt x="14897" y="1714"/>
                </a:cubicBezTo>
                <a:cubicBezTo>
                  <a:pt x="14897" y="1714"/>
                  <a:pt x="14748" y="1714"/>
                  <a:pt x="14748" y="2057"/>
                </a:cubicBezTo>
                <a:cubicBezTo>
                  <a:pt x="14748" y="2057"/>
                  <a:pt x="14599" y="2057"/>
                  <a:pt x="14599" y="2400"/>
                </a:cubicBezTo>
                <a:cubicBezTo>
                  <a:pt x="14301" y="2743"/>
                  <a:pt x="14003" y="3429"/>
                  <a:pt x="13705" y="4114"/>
                </a:cubicBezTo>
                <a:cubicBezTo>
                  <a:pt x="13705" y="4114"/>
                  <a:pt x="13705" y="4114"/>
                  <a:pt x="13705" y="4114"/>
                </a:cubicBezTo>
                <a:cubicBezTo>
                  <a:pt x="13705" y="4114"/>
                  <a:pt x="13556" y="4457"/>
                  <a:pt x="13556" y="4457"/>
                </a:cubicBezTo>
                <a:cubicBezTo>
                  <a:pt x="13258" y="5143"/>
                  <a:pt x="12513" y="6857"/>
                  <a:pt x="10725" y="6857"/>
                </a:cubicBezTo>
                <a:cubicBezTo>
                  <a:pt x="9087" y="6857"/>
                  <a:pt x="8342" y="5143"/>
                  <a:pt x="8044" y="4457"/>
                </a:cubicBezTo>
                <a:cubicBezTo>
                  <a:pt x="8044" y="4457"/>
                  <a:pt x="7895" y="4114"/>
                  <a:pt x="7895" y="4114"/>
                </a:cubicBezTo>
                <a:cubicBezTo>
                  <a:pt x="7001" y="1714"/>
                  <a:pt x="5810" y="343"/>
                  <a:pt x="4469" y="343"/>
                </a:cubicBezTo>
                <a:cubicBezTo>
                  <a:pt x="3724" y="343"/>
                  <a:pt x="3128" y="686"/>
                  <a:pt x="2532" y="1371"/>
                </a:cubicBezTo>
                <a:cubicBezTo>
                  <a:pt x="2532" y="1371"/>
                  <a:pt x="2383" y="1371"/>
                  <a:pt x="2383" y="1714"/>
                </a:cubicBezTo>
                <a:cubicBezTo>
                  <a:pt x="2383" y="1714"/>
                  <a:pt x="2234" y="1714"/>
                  <a:pt x="2234" y="2057"/>
                </a:cubicBezTo>
                <a:cubicBezTo>
                  <a:pt x="2234" y="2057"/>
                  <a:pt x="2086" y="2057"/>
                  <a:pt x="2086" y="2400"/>
                </a:cubicBezTo>
                <a:cubicBezTo>
                  <a:pt x="2086" y="2400"/>
                  <a:pt x="1937" y="2400"/>
                  <a:pt x="1937" y="2743"/>
                </a:cubicBezTo>
                <a:cubicBezTo>
                  <a:pt x="745" y="4800"/>
                  <a:pt x="0" y="7886"/>
                  <a:pt x="0" y="11314"/>
                </a:cubicBezTo>
                <a:cubicBezTo>
                  <a:pt x="0" y="16800"/>
                  <a:pt x="1937" y="21600"/>
                  <a:pt x="4469" y="2160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Shape">
            <a:extLst>
              <a:ext uri="{FF2B5EF4-FFF2-40B4-BE49-F238E27FC236}">
                <a16:creationId xmlns:a16="http://schemas.microsoft.com/office/drawing/2014/main" id="{B76A0005-352C-440B-9B9D-FC1AB9F15EC9}"/>
              </a:ext>
            </a:extLst>
          </p:cNvPr>
          <p:cNvSpPr/>
          <p:nvPr/>
        </p:nvSpPr>
        <p:spPr>
          <a:xfrm>
            <a:off x="3492548" y="2289100"/>
            <a:ext cx="398865" cy="91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469"/>
                </a:moveTo>
                <a:cubicBezTo>
                  <a:pt x="0" y="5214"/>
                  <a:pt x="343" y="5810"/>
                  <a:pt x="1029" y="6405"/>
                </a:cubicBezTo>
                <a:cubicBezTo>
                  <a:pt x="1029" y="6405"/>
                  <a:pt x="1029" y="6554"/>
                  <a:pt x="1371" y="6554"/>
                </a:cubicBezTo>
                <a:cubicBezTo>
                  <a:pt x="1371" y="6554"/>
                  <a:pt x="1371" y="6703"/>
                  <a:pt x="1714" y="6703"/>
                </a:cubicBezTo>
                <a:cubicBezTo>
                  <a:pt x="1714" y="6703"/>
                  <a:pt x="1714" y="6852"/>
                  <a:pt x="2057" y="6852"/>
                </a:cubicBezTo>
                <a:cubicBezTo>
                  <a:pt x="2057" y="6852"/>
                  <a:pt x="2057" y="7001"/>
                  <a:pt x="2400" y="7001"/>
                </a:cubicBezTo>
                <a:cubicBezTo>
                  <a:pt x="2743" y="7299"/>
                  <a:pt x="3429" y="7597"/>
                  <a:pt x="4114" y="7895"/>
                </a:cubicBezTo>
                <a:cubicBezTo>
                  <a:pt x="4114" y="7895"/>
                  <a:pt x="4114" y="7895"/>
                  <a:pt x="4114" y="7895"/>
                </a:cubicBezTo>
                <a:cubicBezTo>
                  <a:pt x="4114" y="7895"/>
                  <a:pt x="4457" y="8044"/>
                  <a:pt x="4457" y="8044"/>
                </a:cubicBezTo>
                <a:cubicBezTo>
                  <a:pt x="5143" y="8342"/>
                  <a:pt x="6857" y="9087"/>
                  <a:pt x="6857" y="10875"/>
                </a:cubicBezTo>
                <a:cubicBezTo>
                  <a:pt x="6857" y="12513"/>
                  <a:pt x="5486" y="13258"/>
                  <a:pt x="4457" y="13556"/>
                </a:cubicBezTo>
                <a:cubicBezTo>
                  <a:pt x="4457" y="13556"/>
                  <a:pt x="4114" y="13705"/>
                  <a:pt x="4114" y="13705"/>
                </a:cubicBezTo>
                <a:cubicBezTo>
                  <a:pt x="1714" y="14599"/>
                  <a:pt x="343" y="15790"/>
                  <a:pt x="343" y="17131"/>
                </a:cubicBezTo>
                <a:cubicBezTo>
                  <a:pt x="343" y="17876"/>
                  <a:pt x="686" y="18472"/>
                  <a:pt x="1371" y="19068"/>
                </a:cubicBezTo>
                <a:cubicBezTo>
                  <a:pt x="1371" y="19068"/>
                  <a:pt x="1371" y="19217"/>
                  <a:pt x="1714" y="19217"/>
                </a:cubicBezTo>
                <a:cubicBezTo>
                  <a:pt x="1714" y="19217"/>
                  <a:pt x="1714" y="19366"/>
                  <a:pt x="2057" y="19366"/>
                </a:cubicBezTo>
                <a:cubicBezTo>
                  <a:pt x="2057" y="19366"/>
                  <a:pt x="2057" y="19514"/>
                  <a:pt x="2400" y="19514"/>
                </a:cubicBezTo>
                <a:cubicBezTo>
                  <a:pt x="2400" y="19514"/>
                  <a:pt x="2400" y="19663"/>
                  <a:pt x="2743" y="19663"/>
                </a:cubicBezTo>
                <a:cubicBezTo>
                  <a:pt x="4800" y="20855"/>
                  <a:pt x="7886" y="21600"/>
                  <a:pt x="11314" y="21600"/>
                </a:cubicBezTo>
                <a:cubicBezTo>
                  <a:pt x="16800" y="21600"/>
                  <a:pt x="21600" y="19663"/>
                  <a:pt x="21600" y="17131"/>
                </a:cubicBezTo>
                <a:cubicBezTo>
                  <a:pt x="21600" y="16386"/>
                  <a:pt x="21257" y="15790"/>
                  <a:pt x="20571" y="15195"/>
                </a:cubicBezTo>
                <a:cubicBezTo>
                  <a:pt x="20571" y="15195"/>
                  <a:pt x="20571" y="15046"/>
                  <a:pt x="20229" y="15046"/>
                </a:cubicBezTo>
                <a:cubicBezTo>
                  <a:pt x="20229" y="15046"/>
                  <a:pt x="20229" y="14897"/>
                  <a:pt x="19886" y="14897"/>
                </a:cubicBezTo>
                <a:cubicBezTo>
                  <a:pt x="19886" y="14897"/>
                  <a:pt x="19886" y="14748"/>
                  <a:pt x="19543" y="14748"/>
                </a:cubicBezTo>
                <a:cubicBezTo>
                  <a:pt x="19543" y="14748"/>
                  <a:pt x="19543" y="14599"/>
                  <a:pt x="19200" y="14599"/>
                </a:cubicBezTo>
                <a:cubicBezTo>
                  <a:pt x="18857" y="14301"/>
                  <a:pt x="18171" y="14003"/>
                  <a:pt x="17486" y="13705"/>
                </a:cubicBezTo>
                <a:cubicBezTo>
                  <a:pt x="17486" y="13705"/>
                  <a:pt x="17486" y="13705"/>
                  <a:pt x="17486" y="13705"/>
                </a:cubicBezTo>
                <a:cubicBezTo>
                  <a:pt x="17486" y="13705"/>
                  <a:pt x="17143" y="13556"/>
                  <a:pt x="17143" y="13556"/>
                </a:cubicBezTo>
                <a:cubicBezTo>
                  <a:pt x="16457" y="13258"/>
                  <a:pt x="14743" y="12513"/>
                  <a:pt x="14743" y="10725"/>
                </a:cubicBezTo>
                <a:cubicBezTo>
                  <a:pt x="14743" y="9087"/>
                  <a:pt x="16457" y="8342"/>
                  <a:pt x="17143" y="8044"/>
                </a:cubicBezTo>
                <a:cubicBezTo>
                  <a:pt x="17143" y="8044"/>
                  <a:pt x="17486" y="7895"/>
                  <a:pt x="17486" y="7895"/>
                </a:cubicBezTo>
                <a:cubicBezTo>
                  <a:pt x="19886" y="7001"/>
                  <a:pt x="21257" y="5810"/>
                  <a:pt x="21257" y="4469"/>
                </a:cubicBezTo>
                <a:cubicBezTo>
                  <a:pt x="21257" y="3724"/>
                  <a:pt x="20914" y="3128"/>
                  <a:pt x="20229" y="2532"/>
                </a:cubicBezTo>
                <a:cubicBezTo>
                  <a:pt x="20229" y="2532"/>
                  <a:pt x="20229" y="2383"/>
                  <a:pt x="19886" y="2383"/>
                </a:cubicBezTo>
                <a:cubicBezTo>
                  <a:pt x="19886" y="2383"/>
                  <a:pt x="19886" y="2234"/>
                  <a:pt x="19543" y="2234"/>
                </a:cubicBezTo>
                <a:cubicBezTo>
                  <a:pt x="19543" y="2234"/>
                  <a:pt x="19543" y="2086"/>
                  <a:pt x="19200" y="2086"/>
                </a:cubicBezTo>
                <a:cubicBezTo>
                  <a:pt x="19200" y="2086"/>
                  <a:pt x="19200" y="1937"/>
                  <a:pt x="18857" y="1937"/>
                </a:cubicBezTo>
                <a:cubicBezTo>
                  <a:pt x="16800" y="745"/>
                  <a:pt x="13714" y="0"/>
                  <a:pt x="10286" y="0"/>
                </a:cubicBezTo>
                <a:cubicBezTo>
                  <a:pt x="4457" y="0"/>
                  <a:pt x="0" y="1937"/>
                  <a:pt x="0" y="4469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C9C2695-2CC2-4A2B-A1FC-B49AFF9B7529}"/>
              </a:ext>
            </a:extLst>
          </p:cNvPr>
          <p:cNvSpPr/>
          <p:nvPr/>
        </p:nvSpPr>
        <p:spPr>
          <a:xfrm>
            <a:off x="0" y="1669629"/>
            <a:ext cx="2416260" cy="1101613"/>
          </a:xfrm>
          <a:custGeom>
            <a:avLst/>
            <a:gdLst>
              <a:gd name="connsiteX0" fmla="*/ 0 w 2416260"/>
              <a:gd name="connsiteY0" fmla="*/ 0 h 1101613"/>
              <a:gd name="connsiteX1" fmla="*/ 1865427 w 2416260"/>
              <a:gd name="connsiteY1" fmla="*/ 0 h 1101613"/>
              <a:gd name="connsiteX2" fmla="*/ 2416260 w 2416260"/>
              <a:gd name="connsiteY2" fmla="*/ 550807 h 1101613"/>
              <a:gd name="connsiteX3" fmla="*/ 1865427 w 2416260"/>
              <a:gd name="connsiteY3" fmla="*/ 1101613 h 1101613"/>
              <a:gd name="connsiteX4" fmla="*/ 0 w 2416260"/>
              <a:gd name="connsiteY4" fmla="*/ 1101613 h 11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260" h="1101613">
                <a:moveTo>
                  <a:pt x="0" y="0"/>
                </a:moveTo>
                <a:lnTo>
                  <a:pt x="1865427" y="0"/>
                </a:lnTo>
                <a:cubicBezTo>
                  <a:pt x="2169373" y="0"/>
                  <a:pt x="2416260" y="246894"/>
                  <a:pt x="2416260" y="550807"/>
                </a:cubicBezTo>
                <a:cubicBezTo>
                  <a:pt x="2416260" y="854719"/>
                  <a:pt x="2169373" y="1101613"/>
                  <a:pt x="1865427" y="1101613"/>
                </a:cubicBezTo>
                <a:lnTo>
                  <a:pt x="0" y="1101613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EB58A781-11F5-44A0-A572-325569BC5146}"/>
              </a:ext>
            </a:extLst>
          </p:cNvPr>
          <p:cNvSpPr/>
          <p:nvPr/>
        </p:nvSpPr>
        <p:spPr>
          <a:xfrm>
            <a:off x="6658103" y="1669629"/>
            <a:ext cx="2485897" cy="1101613"/>
          </a:xfrm>
          <a:custGeom>
            <a:avLst/>
            <a:gdLst>
              <a:gd name="connsiteX0" fmla="*/ 550833 w 2485897"/>
              <a:gd name="connsiteY0" fmla="*/ 0 h 1101613"/>
              <a:gd name="connsiteX1" fmla="*/ 2485897 w 2485897"/>
              <a:gd name="connsiteY1" fmla="*/ 0 h 1101613"/>
              <a:gd name="connsiteX2" fmla="*/ 2485897 w 2485897"/>
              <a:gd name="connsiteY2" fmla="*/ 1101613 h 1101613"/>
              <a:gd name="connsiteX3" fmla="*/ 550833 w 2485897"/>
              <a:gd name="connsiteY3" fmla="*/ 1101613 h 1101613"/>
              <a:gd name="connsiteX4" fmla="*/ 0 w 2485897"/>
              <a:gd name="connsiteY4" fmla="*/ 550807 h 1101613"/>
              <a:gd name="connsiteX5" fmla="*/ 550833 w 2485897"/>
              <a:gd name="connsiteY5" fmla="*/ 0 h 11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5897" h="1101613">
                <a:moveTo>
                  <a:pt x="550833" y="0"/>
                </a:moveTo>
                <a:lnTo>
                  <a:pt x="2485897" y="0"/>
                </a:lnTo>
                <a:lnTo>
                  <a:pt x="2485897" y="1101613"/>
                </a:lnTo>
                <a:lnTo>
                  <a:pt x="550833" y="1101613"/>
                </a:lnTo>
                <a:cubicBezTo>
                  <a:pt x="246887" y="1101613"/>
                  <a:pt x="0" y="854719"/>
                  <a:pt x="0" y="550807"/>
                </a:cubicBezTo>
                <a:cubicBezTo>
                  <a:pt x="0" y="246894"/>
                  <a:pt x="246887" y="0"/>
                  <a:pt x="550833" y="0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614766B-F9A1-4C96-938A-281F7CD4C655}"/>
              </a:ext>
            </a:extLst>
          </p:cNvPr>
          <p:cNvSpPr/>
          <p:nvPr/>
        </p:nvSpPr>
        <p:spPr>
          <a:xfrm>
            <a:off x="0" y="4645250"/>
            <a:ext cx="2416260" cy="1107944"/>
          </a:xfrm>
          <a:custGeom>
            <a:avLst/>
            <a:gdLst>
              <a:gd name="connsiteX0" fmla="*/ 0 w 2416260"/>
              <a:gd name="connsiteY0" fmla="*/ 0 h 1107944"/>
              <a:gd name="connsiteX1" fmla="*/ 1865427 w 2416260"/>
              <a:gd name="connsiteY1" fmla="*/ 0 h 1107944"/>
              <a:gd name="connsiteX2" fmla="*/ 2416260 w 2416260"/>
              <a:gd name="connsiteY2" fmla="*/ 557152 h 1107944"/>
              <a:gd name="connsiteX3" fmla="*/ 1865427 w 2416260"/>
              <a:gd name="connsiteY3" fmla="*/ 1107944 h 1107944"/>
              <a:gd name="connsiteX4" fmla="*/ 0 w 2416260"/>
              <a:gd name="connsiteY4" fmla="*/ 1107944 h 11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260" h="1107944">
                <a:moveTo>
                  <a:pt x="0" y="0"/>
                </a:moveTo>
                <a:lnTo>
                  <a:pt x="1865427" y="0"/>
                </a:lnTo>
                <a:cubicBezTo>
                  <a:pt x="2169373" y="0"/>
                  <a:pt x="2416260" y="246928"/>
                  <a:pt x="2416260" y="557152"/>
                </a:cubicBezTo>
                <a:cubicBezTo>
                  <a:pt x="2416260" y="861016"/>
                  <a:pt x="2169373" y="1107944"/>
                  <a:pt x="1865427" y="1107944"/>
                </a:cubicBezTo>
                <a:lnTo>
                  <a:pt x="0" y="1107944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66CBE1C8-D1DB-4DE0-B876-95E416698C90}"/>
              </a:ext>
            </a:extLst>
          </p:cNvPr>
          <p:cNvSpPr/>
          <p:nvPr/>
        </p:nvSpPr>
        <p:spPr>
          <a:xfrm>
            <a:off x="6658103" y="4645250"/>
            <a:ext cx="2485897" cy="1101613"/>
          </a:xfrm>
          <a:custGeom>
            <a:avLst/>
            <a:gdLst>
              <a:gd name="connsiteX0" fmla="*/ 550833 w 2485897"/>
              <a:gd name="connsiteY0" fmla="*/ 0 h 1101613"/>
              <a:gd name="connsiteX1" fmla="*/ 2485897 w 2485897"/>
              <a:gd name="connsiteY1" fmla="*/ 0 h 1101613"/>
              <a:gd name="connsiteX2" fmla="*/ 2485897 w 2485897"/>
              <a:gd name="connsiteY2" fmla="*/ 1101613 h 1101613"/>
              <a:gd name="connsiteX3" fmla="*/ 550833 w 2485897"/>
              <a:gd name="connsiteY3" fmla="*/ 1101613 h 1101613"/>
              <a:gd name="connsiteX4" fmla="*/ 0 w 2485897"/>
              <a:gd name="connsiteY4" fmla="*/ 550807 h 1101613"/>
              <a:gd name="connsiteX5" fmla="*/ 550833 w 2485897"/>
              <a:gd name="connsiteY5" fmla="*/ 0 h 110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5897" h="1101613">
                <a:moveTo>
                  <a:pt x="550833" y="0"/>
                </a:moveTo>
                <a:lnTo>
                  <a:pt x="2485897" y="0"/>
                </a:lnTo>
                <a:lnTo>
                  <a:pt x="2485897" y="1101613"/>
                </a:lnTo>
                <a:lnTo>
                  <a:pt x="550833" y="1101613"/>
                </a:lnTo>
                <a:cubicBezTo>
                  <a:pt x="246887" y="1101613"/>
                  <a:pt x="0" y="854719"/>
                  <a:pt x="0" y="550807"/>
                </a:cubicBezTo>
                <a:cubicBezTo>
                  <a:pt x="0" y="246894"/>
                  <a:pt x="246887" y="0"/>
                  <a:pt x="550833" y="0"/>
                </a:cubicBezTo>
                <a:close/>
              </a:path>
            </a:pathLst>
          </a:custGeom>
          <a:solidFill>
            <a:srgbClr val="FDD99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22942" y="5427168"/>
            <a:ext cx="2545202" cy="749235"/>
          </a:xfrm>
        </p:spPr>
        <p:txBody>
          <a:bodyPr/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0" name="Date Placeholder 3">
            <a:extLst>
              <a:ext uri="{FF2B5EF4-FFF2-40B4-BE49-F238E27FC236}">
                <a16:creationId xmlns:a16="http://schemas.microsoft.com/office/drawing/2014/main" id="{74CFF1C0-AC43-554D-BE1A-DD07BA73468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59CF527B-797A-BC4D-B6C8-65FF1B41383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2" name="Slide Number Placeholder 5">
            <a:extLst>
              <a:ext uri="{FF2B5EF4-FFF2-40B4-BE49-F238E27FC236}">
                <a16:creationId xmlns:a16="http://schemas.microsoft.com/office/drawing/2014/main" id="{59A241F9-8C5B-DF4A-80DD-7748AED9CF1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65B92F9F-B1BF-A844-A2B1-3E08AACA3949}"/>
              </a:ext>
            </a:extLst>
          </p:cNvPr>
          <p:cNvSpPr>
            <a:spLocks noGrp="1"/>
          </p:cNvSpPr>
          <p:nvPr userDrawn="1">
            <p:ph idx="13"/>
          </p:nvPr>
        </p:nvSpPr>
        <p:spPr>
          <a:xfrm>
            <a:off x="57424" y="1769971"/>
            <a:ext cx="2055699" cy="954097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sz="1200">
                <a:solidFill>
                  <a:schemeClr val="tx1"/>
                </a:solidFill>
              </a:defRPr>
            </a:lvl1pPr>
            <a:lvl2pPr>
              <a:spcAft>
                <a:spcPts val="450"/>
              </a:spcAft>
              <a:defRPr sz="1200">
                <a:solidFill>
                  <a:schemeClr val="tx1"/>
                </a:solidFill>
              </a:defRPr>
            </a:lvl2pPr>
            <a:lvl3pPr>
              <a:spcAft>
                <a:spcPts val="45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27BD99D9-02A2-3242-913C-D79DD2A982B8}"/>
              </a:ext>
            </a:extLst>
          </p:cNvPr>
          <p:cNvSpPr>
            <a:spLocks noGrp="1"/>
          </p:cNvSpPr>
          <p:nvPr userDrawn="1">
            <p:ph idx="14"/>
          </p:nvPr>
        </p:nvSpPr>
        <p:spPr>
          <a:xfrm>
            <a:off x="57424" y="4706602"/>
            <a:ext cx="2055699" cy="954097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1pPr>
            <a:lvl2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2pPr>
            <a:lvl3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3pPr>
            <a:lvl4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4pPr>
            <a:lvl5pPr>
              <a:spcAft>
                <a:spcPts val="450"/>
              </a:spcAft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81CAF18-E32E-EB46-99B1-851783A500DF}"/>
              </a:ext>
            </a:extLst>
          </p:cNvPr>
          <p:cNvSpPr>
            <a:spLocks noGrp="1"/>
          </p:cNvSpPr>
          <p:nvPr userDrawn="1">
            <p:ph idx="15"/>
          </p:nvPr>
        </p:nvSpPr>
        <p:spPr>
          <a:xfrm>
            <a:off x="7025312" y="1769971"/>
            <a:ext cx="2055699" cy="954097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450"/>
              </a:spcAft>
              <a:defRPr sz="1200">
                <a:solidFill>
                  <a:schemeClr val="bg1"/>
                </a:solidFill>
              </a:defRPr>
            </a:lvl2pPr>
            <a:lvl3pPr>
              <a:spcAft>
                <a:spcPts val="450"/>
              </a:spcAft>
              <a:defRPr sz="1200">
                <a:solidFill>
                  <a:schemeClr val="bg1"/>
                </a:solidFill>
              </a:defRPr>
            </a:lvl3pPr>
            <a:lvl4pPr>
              <a:spcAft>
                <a:spcPts val="450"/>
              </a:spcAft>
              <a:defRPr sz="1200">
                <a:solidFill>
                  <a:schemeClr val="bg1"/>
                </a:solidFill>
              </a:defRPr>
            </a:lvl4pPr>
            <a:lvl5pPr>
              <a:spcAft>
                <a:spcPts val="45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5322523B-25CA-AA41-A785-0916E958F386}"/>
              </a:ext>
            </a:extLst>
          </p:cNvPr>
          <p:cNvSpPr>
            <a:spLocks noGrp="1"/>
          </p:cNvSpPr>
          <p:nvPr userDrawn="1">
            <p:ph idx="16"/>
          </p:nvPr>
        </p:nvSpPr>
        <p:spPr>
          <a:xfrm>
            <a:off x="7025312" y="4706602"/>
            <a:ext cx="2055699" cy="954097"/>
          </a:xfrm>
        </p:spPr>
        <p:txBody>
          <a:bodyPr>
            <a:noAutofit/>
          </a:bodyPr>
          <a:lstStyle>
            <a:lvl1pPr>
              <a:spcAft>
                <a:spcPts val="450"/>
              </a:spcAft>
              <a:defRPr sz="1200">
                <a:solidFill>
                  <a:schemeClr val="tx1"/>
                </a:solidFill>
              </a:defRPr>
            </a:lvl1pPr>
            <a:lvl2pPr>
              <a:spcAft>
                <a:spcPts val="450"/>
              </a:spcAft>
              <a:defRPr sz="1200">
                <a:solidFill>
                  <a:schemeClr val="tx1"/>
                </a:solidFill>
              </a:defRPr>
            </a:lvl2pPr>
            <a:lvl3pPr>
              <a:spcAft>
                <a:spcPts val="45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2" name="Picture 141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BA66A546-FDF6-4707-8DF5-C2BD8FE46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05"/>
          <a:stretch/>
        </p:blipFill>
        <p:spPr>
          <a:xfrm rot="16200000">
            <a:off x="8553100" y="3641307"/>
            <a:ext cx="587810" cy="593995"/>
          </a:xfrm>
          <a:prstGeom prst="rect">
            <a:avLst/>
          </a:prstGeom>
        </p:spPr>
      </p:pic>
      <p:pic>
        <p:nvPicPr>
          <p:cNvPr id="143" name="Picture 142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95EB4781-2391-4900-92C9-24C3CB916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97"/>
          <a:stretch/>
        </p:blipFill>
        <p:spPr>
          <a:xfrm rot="16200000">
            <a:off x="8494970" y="540293"/>
            <a:ext cx="587810" cy="710255"/>
          </a:xfrm>
          <a:prstGeom prst="rect">
            <a:avLst/>
          </a:prstGeom>
        </p:spPr>
      </p:pic>
      <p:pic>
        <p:nvPicPr>
          <p:cNvPr id="144" name="Picture 143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681D993A-C4F9-4EC0-A954-B7FEFFACA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97"/>
          <a:stretch/>
        </p:blipFill>
        <p:spPr>
          <a:xfrm rot="16200000">
            <a:off x="61224" y="3583178"/>
            <a:ext cx="587810" cy="710254"/>
          </a:xfrm>
          <a:prstGeom prst="rect">
            <a:avLst/>
          </a:prstGeom>
        </p:spPr>
      </p:pic>
      <p:pic>
        <p:nvPicPr>
          <p:cNvPr id="145" name="Picture 144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BBC92586-1E77-4202-8784-B862D6515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4"/>
          <a:stretch/>
        </p:blipFill>
        <p:spPr>
          <a:xfrm rot="16200000">
            <a:off x="-58332" y="659849"/>
            <a:ext cx="587810" cy="47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885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FAD6DAC-2687-4DF7-8C67-A3B93DA78C6A}"/>
              </a:ext>
            </a:extLst>
          </p:cNvPr>
          <p:cNvGrpSpPr/>
          <p:nvPr userDrawn="1"/>
        </p:nvGrpSpPr>
        <p:grpSpPr>
          <a:xfrm>
            <a:off x="2032063" y="1007016"/>
            <a:ext cx="4962834" cy="4843967"/>
            <a:chOff x="6375400" y="4673600"/>
            <a:chExt cx="1128621" cy="1101589"/>
          </a:xfrm>
        </p:grpSpPr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C02AE20B-89CD-4AF8-B353-08C25B54C0D4}"/>
                </a:ext>
              </a:extLst>
            </p:cNvPr>
            <p:cNvSpPr/>
            <p:nvPr/>
          </p:nvSpPr>
          <p:spPr>
            <a:xfrm>
              <a:off x="7200900" y="4800599"/>
              <a:ext cx="84302" cy="378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81" h="21582" extrusionOk="0">
                  <a:moveTo>
                    <a:pt x="1428" y="21582"/>
                  </a:moveTo>
                  <a:cubicBezTo>
                    <a:pt x="1179" y="21582"/>
                    <a:pt x="931" y="21582"/>
                    <a:pt x="683" y="21510"/>
                  </a:cubicBezTo>
                  <a:cubicBezTo>
                    <a:pt x="435" y="21437"/>
                    <a:pt x="186" y="21220"/>
                    <a:pt x="683" y="21147"/>
                  </a:cubicBezTo>
                  <a:cubicBezTo>
                    <a:pt x="19800" y="15276"/>
                    <a:pt x="19552" y="6216"/>
                    <a:pt x="186" y="417"/>
                  </a:cubicBezTo>
                  <a:cubicBezTo>
                    <a:pt x="-62" y="344"/>
                    <a:pt x="-62" y="127"/>
                    <a:pt x="186" y="54"/>
                  </a:cubicBezTo>
                  <a:cubicBezTo>
                    <a:pt x="434" y="-18"/>
                    <a:pt x="1179" y="-18"/>
                    <a:pt x="1428" y="54"/>
                  </a:cubicBezTo>
                  <a:cubicBezTo>
                    <a:pt x="21290" y="6071"/>
                    <a:pt x="21538" y="15493"/>
                    <a:pt x="1924" y="21582"/>
                  </a:cubicBezTo>
                  <a:cubicBezTo>
                    <a:pt x="1924" y="21582"/>
                    <a:pt x="1676" y="21582"/>
                    <a:pt x="1428" y="21582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8F029482-9D29-4019-9F86-2F638B5B5168}"/>
                </a:ext>
              </a:extLst>
            </p:cNvPr>
            <p:cNvSpPr/>
            <p:nvPr/>
          </p:nvSpPr>
          <p:spPr>
            <a:xfrm>
              <a:off x="6896099" y="5587999"/>
              <a:ext cx="341358" cy="187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511" extrusionOk="0">
                  <a:moveTo>
                    <a:pt x="16111" y="21511"/>
                  </a:moveTo>
                  <a:cubicBezTo>
                    <a:pt x="8911" y="21511"/>
                    <a:pt x="2431" y="13192"/>
                    <a:pt x="31" y="787"/>
                  </a:cubicBezTo>
                  <a:cubicBezTo>
                    <a:pt x="-49" y="495"/>
                    <a:pt x="31" y="203"/>
                    <a:pt x="191" y="57"/>
                  </a:cubicBezTo>
                  <a:cubicBezTo>
                    <a:pt x="351" y="-89"/>
                    <a:pt x="511" y="57"/>
                    <a:pt x="591" y="349"/>
                  </a:cubicBezTo>
                  <a:cubicBezTo>
                    <a:pt x="2911" y="12316"/>
                    <a:pt x="9151" y="20343"/>
                    <a:pt x="16111" y="20343"/>
                  </a:cubicBezTo>
                  <a:cubicBezTo>
                    <a:pt x="17791" y="20343"/>
                    <a:pt x="19471" y="19906"/>
                    <a:pt x="21071" y="18884"/>
                  </a:cubicBezTo>
                  <a:cubicBezTo>
                    <a:pt x="21231" y="18738"/>
                    <a:pt x="21391" y="18884"/>
                    <a:pt x="21471" y="19176"/>
                  </a:cubicBezTo>
                  <a:cubicBezTo>
                    <a:pt x="21551" y="19468"/>
                    <a:pt x="21471" y="19760"/>
                    <a:pt x="21311" y="19906"/>
                  </a:cubicBezTo>
                  <a:cubicBezTo>
                    <a:pt x="19551" y="20927"/>
                    <a:pt x="17791" y="21511"/>
                    <a:pt x="16111" y="21511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A76A5332-D1BF-4797-8F59-85295FC0D92F}"/>
                </a:ext>
              </a:extLst>
            </p:cNvPr>
            <p:cNvSpPr/>
            <p:nvPr/>
          </p:nvSpPr>
          <p:spPr>
            <a:xfrm>
              <a:off x="6375400" y="5118099"/>
              <a:ext cx="292438" cy="247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0802" extrusionOk="0">
                  <a:moveTo>
                    <a:pt x="374" y="20802"/>
                  </a:moveTo>
                  <a:cubicBezTo>
                    <a:pt x="374" y="20802"/>
                    <a:pt x="281" y="20802"/>
                    <a:pt x="374" y="20802"/>
                  </a:cubicBezTo>
                  <a:cubicBezTo>
                    <a:pt x="187" y="20802"/>
                    <a:pt x="0" y="20588"/>
                    <a:pt x="0" y="20374"/>
                  </a:cubicBezTo>
                  <a:cubicBezTo>
                    <a:pt x="1216" y="8077"/>
                    <a:pt x="10473" y="-798"/>
                    <a:pt x="21226" y="57"/>
                  </a:cubicBezTo>
                  <a:cubicBezTo>
                    <a:pt x="21413" y="57"/>
                    <a:pt x="21600" y="271"/>
                    <a:pt x="21506" y="485"/>
                  </a:cubicBezTo>
                  <a:cubicBezTo>
                    <a:pt x="21506" y="699"/>
                    <a:pt x="21319" y="913"/>
                    <a:pt x="21132" y="806"/>
                  </a:cubicBezTo>
                  <a:cubicBezTo>
                    <a:pt x="10753" y="-50"/>
                    <a:pt x="1777" y="8612"/>
                    <a:pt x="655" y="20481"/>
                  </a:cubicBezTo>
                  <a:cubicBezTo>
                    <a:pt x="655" y="20695"/>
                    <a:pt x="561" y="20802"/>
                    <a:pt x="374" y="20802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B64974B9-1D6C-4C9E-9D29-174BE6245742}"/>
                </a:ext>
              </a:extLst>
            </p:cNvPr>
            <p:cNvSpPr/>
            <p:nvPr/>
          </p:nvSpPr>
          <p:spPr>
            <a:xfrm>
              <a:off x="6794500" y="4787900"/>
              <a:ext cx="437395" cy="494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23" h="20455" extrusionOk="0">
                  <a:moveTo>
                    <a:pt x="16697" y="14669"/>
                  </a:moveTo>
                  <a:cubicBezTo>
                    <a:pt x="20102" y="11306"/>
                    <a:pt x="20046" y="5945"/>
                    <a:pt x="16642" y="2634"/>
                  </a:cubicBezTo>
                  <a:cubicBezTo>
                    <a:pt x="13069" y="-834"/>
                    <a:pt x="7153" y="-887"/>
                    <a:pt x="3469" y="2529"/>
                  </a:cubicBezTo>
                  <a:cubicBezTo>
                    <a:pt x="3414" y="2582"/>
                    <a:pt x="3358" y="2634"/>
                    <a:pt x="3302" y="2687"/>
                  </a:cubicBezTo>
                  <a:cubicBezTo>
                    <a:pt x="-1498" y="7364"/>
                    <a:pt x="-996" y="15195"/>
                    <a:pt x="4362" y="20293"/>
                  </a:cubicBezTo>
                  <a:cubicBezTo>
                    <a:pt x="4362" y="20293"/>
                    <a:pt x="4362" y="20293"/>
                    <a:pt x="4362" y="20293"/>
                  </a:cubicBezTo>
                  <a:cubicBezTo>
                    <a:pt x="4809" y="20713"/>
                    <a:pt x="5479" y="20240"/>
                    <a:pt x="5255" y="19714"/>
                  </a:cubicBezTo>
                  <a:cubicBezTo>
                    <a:pt x="5255" y="19714"/>
                    <a:pt x="5255" y="19662"/>
                    <a:pt x="5200" y="19662"/>
                  </a:cubicBezTo>
                  <a:cubicBezTo>
                    <a:pt x="4530" y="18190"/>
                    <a:pt x="5981" y="16666"/>
                    <a:pt x="7600" y="17087"/>
                  </a:cubicBezTo>
                  <a:cubicBezTo>
                    <a:pt x="10837" y="17875"/>
                    <a:pt x="14297" y="17087"/>
                    <a:pt x="16697" y="14669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EF370655-50C0-43C6-96E0-A1E9334B5B71}"/>
                </a:ext>
              </a:extLst>
            </p:cNvPr>
            <p:cNvSpPr/>
            <p:nvPr/>
          </p:nvSpPr>
          <p:spPr>
            <a:xfrm>
              <a:off x="6946899" y="5245099"/>
              <a:ext cx="420239" cy="468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0" h="19095" extrusionOk="0">
                  <a:moveTo>
                    <a:pt x="568" y="13411"/>
                  </a:moveTo>
                  <a:cubicBezTo>
                    <a:pt x="2353" y="17710"/>
                    <a:pt x="7768" y="20093"/>
                    <a:pt x="12766" y="18694"/>
                  </a:cubicBezTo>
                  <a:cubicBezTo>
                    <a:pt x="18002" y="17244"/>
                    <a:pt x="20918" y="12375"/>
                    <a:pt x="19192" y="7869"/>
                  </a:cubicBezTo>
                  <a:cubicBezTo>
                    <a:pt x="19192" y="7817"/>
                    <a:pt x="19133" y="7713"/>
                    <a:pt x="19133" y="7661"/>
                  </a:cubicBezTo>
                  <a:cubicBezTo>
                    <a:pt x="16693" y="1601"/>
                    <a:pt x="8541" y="-1507"/>
                    <a:pt x="806" y="720"/>
                  </a:cubicBezTo>
                  <a:cubicBezTo>
                    <a:pt x="806" y="720"/>
                    <a:pt x="806" y="720"/>
                    <a:pt x="746" y="720"/>
                  </a:cubicBezTo>
                  <a:cubicBezTo>
                    <a:pt x="151" y="876"/>
                    <a:pt x="270" y="1705"/>
                    <a:pt x="925" y="1705"/>
                  </a:cubicBezTo>
                  <a:cubicBezTo>
                    <a:pt x="984" y="1705"/>
                    <a:pt x="984" y="1705"/>
                    <a:pt x="1044" y="1705"/>
                  </a:cubicBezTo>
                  <a:cubicBezTo>
                    <a:pt x="2829" y="1808"/>
                    <a:pt x="3662" y="3673"/>
                    <a:pt x="2472" y="4864"/>
                  </a:cubicBezTo>
                  <a:cubicBezTo>
                    <a:pt x="211" y="7092"/>
                    <a:pt x="-682" y="10355"/>
                    <a:pt x="568" y="13411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F74BD9FE-B348-4E0D-9C2E-58F639D96BCF}"/>
                </a:ext>
              </a:extLst>
            </p:cNvPr>
            <p:cNvSpPr/>
            <p:nvPr/>
          </p:nvSpPr>
          <p:spPr>
            <a:xfrm>
              <a:off x="6438900" y="5181600"/>
              <a:ext cx="508047" cy="420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0720" extrusionOk="0">
                  <a:moveTo>
                    <a:pt x="9324" y="24"/>
                  </a:moveTo>
                  <a:cubicBezTo>
                    <a:pt x="4688" y="-352"/>
                    <a:pt x="579" y="3718"/>
                    <a:pt x="52" y="9227"/>
                  </a:cubicBezTo>
                  <a:cubicBezTo>
                    <a:pt x="-475" y="14987"/>
                    <a:pt x="3055" y="20121"/>
                    <a:pt x="7902" y="20685"/>
                  </a:cubicBezTo>
                  <a:cubicBezTo>
                    <a:pt x="7954" y="20685"/>
                    <a:pt x="8060" y="20685"/>
                    <a:pt x="8112" y="20685"/>
                  </a:cubicBezTo>
                  <a:cubicBezTo>
                    <a:pt x="14592" y="21248"/>
                    <a:pt x="20387" y="14925"/>
                    <a:pt x="21072" y="6410"/>
                  </a:cubicBezTo>
                  <a:cubicBezTo>
                    <a:pt x="21072" y="6410"/>
                    <a:pt x="21072" y="6410"/>
                    <a:pt x="21072" y="6347"/>
                  </a:cubicBezTo>
                  <a:cubicBezTo>
                    <a:pt x="21125" y="5658"/>
                    <a:pt x="20335" y="5408"/>
                    <a:pt x="20071" y="6034"/>
                  </a:cubicBezTo>
                  <a:cubicBezTo>
                    <a:pt x="20071" y="6034"/>
                    <a:pt x="20071" y="6097"/>
                    <a:pt x="20019" y="6097"/>
                  </a:cubicBezTo>
                  <a:cubicBezTo>
                    <a:pt x="19281" y="7787"/>
                    <a:pt x="17226" y="7662"/>
                    <a:pt x="16594" y="5971"/>
                  </a:cubicBezTo>
                  <a:cubicBezTo>
                    <a:pt x="15330" y="2716"/>
                    <a:pt x="12643" y="337"/>
                    <a:pt x="9324" y="24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AF22941B-6975-4998-AF0B-4862F614E046}"/>
                </a:ext>
              </a:extLst>
            </p:cNvPr>
            <p:cNvSpPr/>
            <p:nvPr/>
          </p:nvSpPr>
          <p:spPr>
            <a:xfrm>
              <a:off x="6858000" y="4673600"/>
              <a:ext cx="183267" cy="206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41" h="20504" extrusionOk="0">
                  <a:moveTo>
                    <a:pt x="16757" y="14795"/>
                  </a:moveTo>
                  <a:cubicBezTo>
                    <a:pt x="20090" y="11385"/>
                    <a:pt x="20090" y="6079"/>
                    <a:pt x="16623" y="2669"/>
                  </a:cubicBezTo>
                  <a:cubicBezTo>
                    <a:pt x="13023" y="-868"/>
                    <a:pt x="7157" y="-868"/>
                    <a:pt x="3423" y="2543"/>
                  </a:cubicBezTo>
                  <a:cubicBezTo>
                    <a:pt x="3423" y="2543"/>
                    <a:pt x="3290" y="2669"/>
                    <a:pt x="3290" y="2669"/>
                  </a:cubicBezTo>
                  <a:cubicBezTo>
                    <a:pt x="-1510" y="7343"/>
                    <a:pt x="-977" y="15300"/>
                    <a:pt x="4357" y="20353"/>
                  </a:cubicBezTo>
                  <a:cubicBezTo>
                    <a:pt x="4357" y="20353"/>
                    <a:pt x="4357" y="20353"/>
                    <a:pt x="4357" y="20353"/>
                  </a:cubicBezTo>
                  <a:cubicBezTo>
                    <a:pt x="4757" y="20732"/>
                    <a:pt x="5423" y="20353"/>
                    <a:pt x="5290" y="19721"/>
                  </a:cubicBezTo>
                  <a:cubicBezTo>
                    <a:pt x="5290" y="19721"/>
                    <a:pt x="5290" y="19721"/>
                    <a:pt x="5290" y="19595"/>
                  </a:cubicBezTo>
                  <a:cubicBezTo>
                    <a:pt x="4623" y="18079"/>
                    <a:pt x="6090" y="16564"/>
                    <a:pt x="7690" y="16943"/>
                  </a:cubicBezTo>
                  <a:cubicBezTo>
                    <a:pt x="10890" y="18079"/>
                    <a:pt x="14357" y="17195"/>
                    <a:pt x="16757" y="14795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1E9DDC55-61E4-4B85-A727-C4A6F321BED1}"/>
                </a:ext>
              </a:extLst>
            </p:cNvPr>
            <p:cNvSpPr/>
            <p:nvPr/>
          </p:nvSpPr>
          <p:spPr>
            <a:xfrm>
              <a:off x="7327900" y="5422900"/>
              <a:ext cx="176121" cy="19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7" h="19126" extrusionOk="0">
                  <a:moveTo>
                    <a:pt x="596" y="13434"/>
                  </a:moveTo>
                  <a:cubicBezTo>
                    <a:pt x="2301" y="17754"/>
                    <a:pt x="7843" y="20099"/>
                    <a:pt x="12817" y="18741"/>
                  </a:cubicBezTo>
                  <a:cubicBezTo>
                    <a:pt x="18075" y="17260"/>
                    <a:pt x="20917" y="12446"/>
                    <a:pt x="19212" y="7880"/>
                  </a:cubicBezTo>
                  <a:cubicBezTo>
                    <a:pt x="19212" y="7756"/>
                    <a:pt x="19212" y="7756"/>
                    <a:pt x="19070" y="7633"/>
                  </a:cubicBezTo>
                  <a:cubicBezTo>
                    <a:pt x="16654" y="1585"/>
                    <a:pt x="8554" y="-1501"/>
                    <a:pt x="738" y="721"/>
                  </a:cubicBezTo>
                  <a:cubicBezTo>
                    <a:pt x="738" y="721"/>
                    <a:pt x="738" y="721"/>
                    <a:pt x="738" y="721"/>
                  </a:cubicBezTo>
                  <a:cubicBezTo>
                    <a:pt x="170" y="844"/>
                    <a:pt x="312" y="1708"/>
                    <a:pt x="880" y="1708"/>
                  </a:cubicBezTo>
                  <a:cubicBezTo>
                    <a:pt x="880" y="1708"/>
                    <a:pt x="880" y="1708"/>
                    <a:pt x="1022" y="1708"/>
                  </a:cubicBezTo>
                  <a:cubicBezTo>
                    <a:pt x="2870" y="1832"/>
                    <a:pt x="3722" y="3683"/>
                    <a:pt x="2443" y="4794"/>
                  </a:cubicBezTo>
                  <a:cubicBezTo>
                    <a:pt x="170" y="7139"/>
                    <a:pt x="-683" y="10348"/>
                    <a:pt x="596" y="13434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F4D82C48-2699-4A48-BCCC-0E376E126A66}"/>
                </a:ext>
              </a:extLst>
            </p:cNvPr>
            <p:cNvSpPr/>
            <p:nvPr/>
          </p:nvSpPr>
          <p:spPr>
            <a:xfrm>
              <a:off x="6451599" y="5511800"/>
              <a:ext cx="212575" cy="1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0629" extrusionOk="0">
                  <a:moveTo>
                    <a:pt x="9396" y="33"/>
                  </a:moveTo>
                  <a:cubicBezTo>
                    <a:pt x="4722" y="-414"/>
                    <a:pt x="554" y="3757"/>
                    <a:pt x="48" y="9269"/>
                  </a:cubicBezTo>
                  <a:cubicBezTo>
                    <a:pt x="-457" y="14929"/>
                    <a:pt x="3080" y="20143"/>
                    <a:pt x="7880" y="20590"/>
                  </a:cubicBezTo>
                  <a:cubicBezTo>
                    <a:pt x="8006" y="20590"/>
                    <a:pt x="8006" y="20590"/>
                    <a:pt x="8132" y="20590"/>
                  </a:cubicBezTo>
                  <a:cubicBezTo>
                    <a:pt x="14701" y="21186"/>
                    <a:pt x="20511" y="14781"/>
                    <a:pt x="21143" y="6289"/>
                  </a:cubicBezTo>
                  <a:cubicBezTo>
                    <a:pt x="21143" y="6289"/>
                    <a:pt x="21143" y="6289"/>
                    <a:pt x="21143" y="6289"/>
                  </a:cubicBezTo>
                  <a:cubicBezTo>
                    <a:pt x="21143" y="5545"/>
                    <a:pt x="20385" y="5396"/>
                    <a:pt x="20132" y="5991"/>
                  </a:cubicBezTo>
                  <a:cubicBezTo>
                    <a:pt x="20132" y="5991"/>
                    <a:pt x="20132" y="5991"/>
                    <a:pt x="20132" y="6140"/>
                  </a:cubicBezTo>
                  <a:cubicBezTo>
                    <a:pt x="19375" y="7779"/>
                    <a:pt x="17354" y="7779"/>
                    <a:pt x="16722" y="5991"/>
                  </a:cubicBezTo>
                  <a:cubicBezTo>
                    <a:pt x="15459" y="2565"/>
                    <a:pt x="12806" y="182"/>
                    <a:pt x="9396" y="33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" name="Picture 42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EF4E99A3-8FCF-4BE0-9F7D-538E687387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53451" y="2130327"/>
            <a:ext cx="679609" cy="22373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365129"/>
            <a:ext cx="3511302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3" y="2001465"/>
            <a:ext cx="1761455" cy="4044106"/>
          </a:xfrm>
        </p:spPr>
        <p:txBody>
          <a:bodyPr>
            <a:no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C6F0C17-7B5F-434E-975C-25BF5D0CC67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BB9850C-B1D4-A04D-9226-ED887127AF1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ACEAF1-AECF-4F48-918B-E4B803FA3AA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957C77F-DD3B-4A49-94AC-544DC8E96762}"/>
              </a:ext>
            </a:extLst>
          </p:cNvPr>
          <p:cNvSpPr>
            <a:spLocks noGrp="1"/>
          </p:cNvSpPr>
          <p:nvPr userDrawn="1">
            <p:ph idx="13"/>
          </p:nvPr>
        </p:nvSpPr>
        <p:spPr>
          <a:xfrm>
            <a:off x="6827230" y="3615006"/>
            <a:ext cx="1761455" cy="2430571"/>
          </a:xfrm>
        </p:spPr>
        <p:txBody>
          <a:bodyPr>
            <a:no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D41749A-7E4B-F04D-945B-B776935F1873}"/>
              </a:ext>
            </a:extLst>
          </p:cNvPr>
          <p:cNvSpPr>
            <a:spLocks noGrp="1"/>
          </p:cNvSpPr>
          <p:nvPr userDrawn="1">
            <p:ph idx="14"/>
          </p:nvPr>
        </p:nvSpPr>
        <p:spPr>
          <a:xfrm>
            <a:off x="5976592" y="260648"/>
            <a:ext cx="2612093" cy="3191191"/>
          </a:xfrm>
        </p:spPr>
        <p:txBody>
          <a:bodyPr>
            <a:noAutofit/>
          </a:bodyPr>
          <a:lstStyle>
            <a:lvl1pPr>
              <a:spcAft>
                <a:spcPts val="900"/>
              </a:spcAft>
              <a:defRPr sz="15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1525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9"/>
            <a:ext cx="7904474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A9BE70C1-B364-B44B-A64E-A37E5E7F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EDF388A-8A02-A845-98AA-BDDAE2E7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A309085-DA45-8541-9038-41A825AC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AC771B-F738-4E07-8990-E3A07501E1C8}"/>
              </a:ext>
            </a:extLst>
          </p:cNvPr>
          <p:cNvGrpSpPr/>
          <p:nvPr userDrawn="1"/>
        </p:nvGrpSpPr>
        <p:grpSpPr>
          <a:xfrm>
            <a:off x="182114" y="1843974"/>
            <a:ext cx="9103808" cy="4069904"/>
            <a:chOff x="8381999" y="4737100"/>
            <a:chExt cx="2215834" cy="990600"/>
          </a:xfrm>
        </p:grpSpPr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1F75124C-1C36-41A5-A09C-6270B299CBFB}"/>
                </a:ext>
              </a:extLst>
            </p:cNvPr>
            <p:cNvSpPr/>
            <p:nvPr/>
          </p:nvSpPr>
          <p:spPr>
            <a:xfrm>
              <a:off x="8839200" y="4737100"/>
              <a:ext cx="250190" cy="247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61" y="21600"/>
                  </a:moveTo>
                  <a:cubicBezTo>
                    <a:pt x="20942" y="21600"/>
                    <a:pt x="20723" y="21378"/>
                    <a:pt x="20723" y="21157"/>
                  </a:cubicBezTo>
                  <a:cubicBezTo>
                    <a:pt x="20723" y="15729"/>
                    <a:pt x="18640" y="10634"/>
                    <a:pt x="14802" y="6757"/>
                  </a:cubicBezTo>
                  <a:cubicBezTo>
                    <a:pt x="11074" y="2991"/>
                    <a:pt x="6030" y="886"/>
                    <a:pt x="768" y="886"/>
                  </a:cubicBezTo>
                  <a:lnTo>
                    <a:pt x="439" y="886"/>
                  </a:lnTo>
                  <a:cubicBezTo>
                    <a:pt x="439" y="886"/>
                    <a:pt x="439" y="886"/>
                    <a:pt x="439" y="886"/>
                  </a:cubicBezTo>
                  <a:cubicBezTo>
                    <a:pt x="219" y="886"/>
                    <a:pt x="0" y="665"/>
                    <a:pt x="0" y="443"/>
                  </a:cubicBezTo>
                  <a:cubicBezTo>
                    <a:pt x="0" y="222"/>
                    <a:pt x="219" y="0"/>
                    <a:pt x="439" y="0"/>
                  </a:cubicBezTo>
                  <a:lnTo>
                    <a:pt x="768" y="0"/>
                  </a:lnTo>
                  <a:cubicBezTo>
                    <a:pt x="6250" y="0"/>
                    <a:pt x="11513" y="2105"/>
                    <a:pt x="15350" y="6092"/>
                  </a:cubicBezTo>
                  <a:cubicBezTo>
                    <a:pt x="19407" y="10080"/>
                    <a:pt x="21600" y="15397"/>
                    <a:pt x="21600" y="21046"/>
                  </a:cubicBezTo>
                  <a:cubicBezTo>
                    <a:pt x="21600" y="21378"/>
                    <a:pt x="21381" y="21600"/>
                    <a:pt x="21161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95F04836-7A85-4C64-A259-D67917C2A958}"/>
                </a:ext>
              </a:extLst>
            </p:cNvPr>
            <p:cNvSpPr/>
            <p:nvPr/>
          </p:nvSpPr>
          <p:spPr>
            <a:xfrm>
              <a:off x="10185399" y="5486400"/>
              <a:ext cx="412434" cy="24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600" extrusionOk="0">
                  <a:moveTo>
                    <a:pt x="8889" y="21600"/>
                  </a:moveTo>
                  <a:cubicBezTo>
                    <a:pt x="5566" y="21600"/>
                    <a:pt x="2376" y="19440"/>
                    <a:pt x="49" y="15347"/>
                  </a:cubicBezTo>
                  <a:cubicBezTo>
                    <a:pt x="-17" y="15234"/>
                    <a:pt x="-17" y="14893"/>
                    <a:pt x="49" y="14779"/>
                  </a:cubicBezTo>
                  <a:cubicBezTo>
                    <a:pt x="116" y="14665"/>
                    <a:pt x="315" y="14665"/>
                    <a:pt x="382" y="14779"/>
                  </a:cubicBezTo>
                  <a:cubicBezTo>
                    <a:pt x="2641" y="18644"/>
                    <a:pt x="5699" y="20804"/>
                    <a:pt x="8889" y="20804"/>
                  </a:cubicBezTo>
                  <a:lnTo>
                    <a:pt x="9088" y="20804"/>
                  </a:lnTo>
                  <a:cubicBezTo>
                    <a:pt x="15535" y="20691"/>
                    <a:pt x="20918" y="11596"/>
                    <a:pt x="21051" y="455"/>
                  </a:cubicBezTo>
                  <a:cubicBezTo>
                    <a:pt x="21051" y="227"/>
                    <a:pt x="21184" y="114"/>
                    <a:pt x="21317" y="0"/>
                  </a:cubicBezTo>
                  <a:cubicBezTo>
                    <a:pt x="21450" y="0"/>
                    <a:pt x="21583" y="227"/>
                    <a:pt x="21583" y="455"/>
                  </a:cubicBezTo>
                  <a:cubicBezTo>
                    <a:pt x="21450" y="11937"/>
                    <a:pt x="15867" y="21373"/>
                    <a:pt x="9155" y="21600"/>
                  </a:cubicBezTo>
                  <a:lnTo>
                    <a:pt x="8889" y="21600"/>
                  </a:ln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EF5637C3-9067-42F4-B5DF-244B4201E632}"/>
                </a:ext>
              </a:extLst>
            </p:cNvPr>
            <p:cNvSpPr/>
            <p:nvPr/>
          </p:nvSpPr>
          <p:spPr>
            <a:xfrm>
              <a:off x="8889999" y="5384800"/>
              <a:ext cx="176533" cy="17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7" y="21600"/>
                  </a:moveTo>
                  <a:cubicBezTo>
                    <a:pt x="15229" y="21600"/>
                    <a:pt x="10101" y="19393"/>
                    <a:pt x="6216" y="15609"/>
                  </a:cubicBezTo>
                  <a:cubicBezTo>
                    <a:pt x="2176" y="11667"/>
                    <a:pt x="0" y="6307"/>
                    <a:pt x="0" y="631"/>
                  </a:cubicBezTo>
                  <a:cubicBezTo>
                    <a:pt x="0" y="315"/>
                    <a:pt x="311" y="0"/>
                    <a:pt x="622" y="0"/>
                  </a:cubicBezTo>
                  <a:cubicBezTo>
                    <a:pt x="932" y="0"/>
                    <a:pt x="1243" y="315"/>
                    <a:pt x="1243" y="631"/>
                  </a:cubicBezTo>
                  <a:cubicBezTo>
                    <a:pt x="1243" y="5991"/>
                    <a:pt x="3263" y="11037"/>
                    <a:pt x="6993" y="14663"/>
                  </a:cubicBezTo>
                  <a:cubicBezTo>
                    <a:pt x="10722" y="18289"/>
                    <a:pt x="15540" y="20339"/>
                    <a:pt x="20668" y="20339"/>
                  </a:cubicBezTo>
                  <a:lnTo>
                    <a:pt x="20978" y="20339"/>
                  </a:lnTo>
                  <a:cubicBezTo>
                    <a:pt x="21289" y="20339"/>
                    <a:pt x="21600" y="20654"/>
                    <a:pt x="21600" y="20969"/>
                  </a:cubicBezTo>
                  <a:cubicBezTo>
                    <a:pt x="21600" y="21285"/>
                    <a:pt x="21289" y="21600"/>
                    <a:pt x="20978" y="21600"/>
                  </a:cubicBezTo>
                  <a:lnTo>
                    <a:pt x="20667" y="21600"/>
                  </a:ln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1F7FC98A-9629-498C-9E7F-8362F56665E1}"/>
                </a:ext>
              </a:extLst>
            </p:cNvPr>
            <p:cNvSpPr/>
            <p:nvPr/>
          </p:nvSpPr>
          <p:spPr>
            <a:xfrm>
              <a:off x="9702800" y="5384800"/>
              <a:ext cx="173990" cy="17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1" y="21600"/>
                  </a:moveTo>
                  <a:cubicBezTo>
                    <a:pt x="315" y="21600"/>
                    <a:pt x="0" y="21278"/>
                    <a:pt x="0" y="20955"/>
                  </a:cubicBezTo>
                  <a:cubicBezTo>
                    <a:pt x="0" y="20633"/>
                    <a:pt x="315" y="20310"/>
                    <a:pt x="631" y="20310"/>
                  </a:cubicBezTo>
                  <a:lnTo>
                    <a:pt x="631" y="20955"/>
                  </a:lnTo>
                  <a:lnTo>
                    <a:pt x="788" y="20310"/>
                  </a:lnTo>
                  <a:cubicBezTo>
                    <a:pt x="788" y="20310"/>
                    <a:pt x="946" y="20310"/>
                    <a:pt x="946" y="20310"/>
                  </a:cubicBezTo>
                  <a:cubicBezTo>
                    <a:pt x="11667" y="20149"/>
                    <a:pt x="20181" y="11445"/>
                    <a:pt x="20339" y="645"/>
                  </a:cubicBezTo>
                  <a:cubicBezTo>
                    <a:pt x="20339" y="322"/>
                    <a:pt x="20654" y="0"/>
                    <a:pt x="20969" y="0"/>
                  </a:cubicBezTo>
                  <a:cubicBezTo>
                    <a:pt x="20969" y="0"/>
                    <a:pt x="20969" y="0"/>
                    <a:pt x="20969" y="0"/>
                  </a:cubicBezTo>
                  <a:cubicBezTo>
                    <a:pt x="21285" y="0"/>
                    <a:pt x="21600" y="322"/>
                    <a:pt x="21600" y="645"/>
                  </a:cubicBezTo>
                  <a:cubicBezTo>
                    <a:pt x="21285" y="12251"/>
                    <a:pt x="12298" y="21439"/>
                    <a:pt x="946" y="21600"/>
                  </a:cubicBezTo>
                  <a:cubicBezTo>
                    <a:pt x="946" y="21600"/>
                    <a:pt x="788" y="21600"/>
                    <a:pt x="631" y="21600"/>
                  </a:cubicBezTo>
                  <a:lnTo>
                    <a:pt x="631" y="21600"/>
                  </a:ln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2CD7E030-6CE7-47F4-9C93-39C10B16B6CA}"/>
                </a:ext>
              </a:extLst>
            </p:cNvPr>
            <p:cNvSpPr/>
            <p:nvPr/>
          </p:nvSpPr>
          <p:spPr>
            <a:xfrm>
              <a:off x="9867900" y="4826000"/>
              <a:ext cx="217171" cy="214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21095" y="21478"/>
                  </a:moveTo>
                  <a:cubicBezTo>
                    <a:pt x="20842" y="21478"/>
                    <a:pt x="20589" y="21224"/>
                    <a:pt x="20589" y="20970"/>
                  </a:cubicBezTo>
                  <a:cubicBezTo>
                    <a:pt x="20589" y="15633"/>
                    <a:pt x="18442" y="10551"/>
                    <a:pt x="14653" y="6739"/>
                  </a:cubicBezTo>
                  <a:cubicBezTo>
                    <a:pt x="10863" y="2927"/>
                    <a:pt x="5811" y="894"/>
                    <a:pt x="505" y="1022"/>
                  </a:cubicBezTo>
                  <a:cubicBezTo>
                    <a:pt x="505" y="1022"/>
                    <a:pt x="505" y="1022"/>
                    <a:pt x="505" y="1022"/>
                  </a:cubicBezTo>
                  <a:cubicBezTo>
                    <a:pt x="253" y="1022"/>
                    <a:pt x="0" y="767"/>
                    <a:pt x="0" y="513"/>
                  </a:cubicBezTo>
                  <a:cubicBezTo>
                    <a:pt x="0" y="259"/>
                    <a:pt x="253" y="5"/>
                    <a:pt x="505" y="5"/>
                  </a:cubicBezTo>
                  <a:cubicBezTo>
                    <a:pt x="6189" y="-122"/>
                    <a:pt x="11368" y="2038"/>
                    <a:pt x="15411" y="5977"/>
                  </a:cubicBezTo>
                  <a:cubicBezTo>
                    <a:pt x="19453" y="9916"/>
                    <a:pt x="21600" y="15252"/>
                    <a:pt x="21600" y="20843"/>
                  </a:cubicBezTo>
                  <a:cubicBezTo>
                    <a:pt x="21600" y="21224"/>
                    <a:pt x="21347" y="21478"/>
                    <a:pt x="21095" y="21478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36342467-AA73-405D-A183-C1225EC2F0FE}"/>
                </a:ext>
              </a:extLst>
            </p:cNvPr>
            <p:cNvSpPr/>
            <p:nvPr/>
          </p:nvSpPr>
          <p:spPr>
            <a:xfrm>
              <a:off x="8381999" y="5219699"/>
              <a:ext cx="2137533" cy="3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extrusionOk="0">
                  <a:moveTo>
                    <a:pt x="21420" y="0"/>
                  </a:moveTo>
                  <a:lnTo>
                    <a:pt x="180" y="0"/>
                  </a:lnTo>
                  <a:cubicBezTo>
                    <a:pt x="77" y="0"/>
                    <a:pt x="0" y="4629"/>
                    <a:pt x="0" y="10800"/>
                  </a:cubicBezTo>
                  <a:lnTo>
                    <a:pt x="0" y="10800"/>
                  </a:lnTo>
                  <a:cubicBezTo>
                    <a:pt x="0" y="16971"/>
                    <a:pt x="77" y="21600"/>
                    <a:pt x="180" y="21600"/>
                  </a:cubicBezTo>
                  <a:lnTo>
                    <a:pt x="21408" y="21600"/>
                  </a:lnTo>
                  <a:cubicBezTo>
                    <a:pt x="21510" y="21600"/>
                    <a:pt x="21587" y="16971"/>
                    <a:pt x="21587" y="10800"/>
                  </a:cubicBezTo>
                  <a:lnTo>
                    <a:pt x="21587" y="10800"/>
                  </a:lnTo>
                  <a:cubicBezTo>
                    <a:pt x="21600" y="4629"/>
                    <a:pt x="21510" y="0"/>
                    <a:pt x="21420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8146D861-B7BE-4C00-B28A-A5B226430A1B}"/>
                </a:ext>
              </a:extLst>
            </p:cNvPr>
            <p:cNvSpPr/>
            <p:nvPr/>
          </p:nvSpPr>
          <p:spPr>
            <a:xfrm>
              <a:off x="8674099" y="4800600"/>
              <a:ext cx="358170" cy="42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64" extrusionOk="0">
                  <a:moveTo>
                    <a:pt x="21525" y="8906"/>
                  </a:moveTo>
                  <a:cubicBezTo>
                    <a:pt x="21525" y="3917"/>
                    <a:pt x="16640" y="-62"/>
                    <a:pt x="10611" y="1"/>
                  </a:cubicBezTo>
                  <a:cubicBezTo>
                    <a:pt x="4810" y="64"/>
                    <a:pt x="78" y="3917"/>
                    <a:pt x="1" y="8717"/>
                  </a:cubicBezTo>
                  <a:cubicBezTo>
                    <a:pt x="-75" y="12380"/>
                    <a:pt x="2444" y="15538"/>
                    <a:pt x="6107" y="16991"/>
                  </a:cubicBezTo>
                  <a:cubicBezTo>
                    <a:pt x="7939" y="17749"/>
                    <a:pt x="9313" y="19075"/>
                    <a:pt x="9924" y="20717"/>
                  </a:cubicBezTo>
                  <a:lnTo>
                    <a:pt x="9924" y="20843"/>
                  </a:lnTo>
                  <a:cubicBezTo>
                    <a:pt x="10153" y="21538"/>
                    <a:pt x="11297" y="21538"/>
                    <a:pt x="11603" y="20843"/>
                  </a:cubicBezTo>
                  <a:lnTo>
                    <a:pt x="11603" y="20717"/>
                  </a:lnTo>
                  <a:cubicBezTo>
                    <a:pt x="12213" y="19075"/>
                    <a:pt x="13587" y="17749"/>
                    <a:pt x="15495" y="16991"/>
                  </a:cubicBezTo>
                  <a:cubicBezTo>
                    <a:pt x="19083" y="15538"/>
                    <a:pt x="21525" y="12443"/>
                    <a:pt x="21525" y="890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4727C1A9-7A0A-4C36-B695-4EF37E64C992}"/>
                </a:ext>
              </a:extLst>
            </p:cNvPr>
            <p:cNvSpPr/>
            <p:nvPr/>
          </p:nvSpPr>
          <p:spPr>
            <a:xfrm>
              <a:off x="8483599" y="5232399"/>
              <a:ext cx="358170" cy="42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64" extrusionOk="0">
                  <a:moveTo>
                    <a:pt x="0" y="12458"/>
                  </a:moveTo>
                  <a:cubicBezTo>
                    <a:pt x="0" y="17447"/>
                    <a:pt x="4885" y="21426"/>
                    <a:pt x="10914" y="21363"/>
                  </a:cubicBezTo>
                  <a:cubicBezTo>
                    <a:pt x="16715" y="21300"/>
                    <a:pt x="21447" y="17447"/>
                    <a:pt x="21524" y="12647"/>
                  </a:cubicBezTo>
                  <a:cubicBezTo>
                    <a:pt x="21600" y="8984"/>
                    <a:pt x="19081" y="5826"/>
                    <a:pt x="15418" y="4373"/>
                  </a:cubicBezTo>
                  <a:cubicBezTo>
                    <a:pt x="13586" y="3615"/>
                    <a:pt x="12212" y="2289"/>
                    <a:pt x="11601" y="647"/>
                  </a:cubicBezTo>
                  <a:lnTo>
                    <a:pt x="11601" y="521"/>
                  </a:lnTo>
                  <a:cubicBezTo>
                    <a:pt x="11372" y="-174"/>
                    <a:pt x="10228" y="-174"/>
                    <a:pt x="9922" y="521"/>
                  </a:cubicBezTo>
                  <a:lnTo>
                    <a:pt x="9922" y="647"/>
                  </a:lnTo>
                  <a:cubicBezTo>
                    <a:pt x="9312" y="2289"/>
                    <a:pt x="7938" y="3615"/>
                    <a:pt x="6030" y="4373"/>
                  </a:cubicBezTo>
                  <a:cubicBezTo>
                    <a:pt x="2442" y="5889"/>
                    <a:pt x="0" y="8921"/>
                    <a:pt x="0" y="12458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4D3A1A56-253F-4E4F-9609-575C07D3A722}"/>
                </a:ext>
              </a:extLst>
            </p:cNvPr>
            <p:cNvSpPr/>
            <p:nvPr/>
          </p:nvSpPr>
          <p:spPr>
            <a:xfrm>
              <a:off x="9207499" y="5232399"/>
              <a:ext cx="358170" cy="42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64" extrusionOk="0">
                  <a:moveTo>
                    <a:pt x="0" y="12458"/>
                  </a:moveTo>
                  <a:cubicBezTo>
                    <a:pt x="0" y="17447"/>
                    <a:pt x="4885" y="21426"/>
                    <a:pt x="10914" y="21363"/>
                  </a:cubicBezTo>
                  <a:cubicBezTo>
                    <a:pt x="16715" y="21300"/>
                    <a:pt x="21447" y="17447"/>
                    <a:pt x="21524" y="12647"/>
                  </a:cubicBezTo>
                  <a:cubicBezTo>
                    <a:pt x="21600" y="8984"/>
                    <a:pt x="19081" y="5826"/>
                    <a:pt x="15418" y="4373"/>
                  </a:cubicBezTo>
                  <a:cubicBezTo>
                    <a:pt x="13586" y="3615"/>
                    <a:pt x="12212" y="2289"/>
                    <a:pt x="11601" y="647"/>
                  </a:cubicBezTo>
                  <a:lnTo>
                    <a:pt x="11601" y="521"/>
                  </a:lnTo>
                  <a:cubicBezTo>
                    <a:pt x="11372" y="-174"/>
                    <a:pt x="10228" y="-174"/>
                    <a:pt x="9922" y="521"/>
                  </a:cubicBezTo>
                  <a:lnTo>
                    <a:pt x="9922" y="647"/>
                  </a:lnTo>
                  <a:cubicBezTo>
                    <a:pt x="9312" y="2289"/>
                    <a:pt x="7938" y="3615"/>
                    <a:pt x="6030" y="4373"/>
                  </a:cubicBezTo>
                  <a:cubicBezTo>
                    <a:pt x="2442" y="5889"/>
                    <a:pt x="0" y="8921"/>
                    <a:pt x="0" y="12458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D5FF7395-6E21-486B-8895-29A9D2D7E237}"/>
                </a:ext>
              </a:extLst>
            </p:cNvPr>
            <p:cNvSpPr/>
            <p:nvPr/>
          </p:nvSpPr>
          <p:spPr>
            <a:xfrm>
              <a:off x="10172699" y="5232399"/>
              <a:ext cx="358170" cy="42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64" extrusionOk="0">
                  <a:moveTo>
                    <a:pt x="0" y="12458"/>
                  </a:moveTo>
                  <a:cubicBezTo>
                    <a:pt x="0" y="17447"/>
                    <a:pt x="4885" y="21426"/>
                    <a:pt x="10914" y="21363"/>
                  </a:cubicBezTo>
                  <a:cubicBezTo>
                    <a:pt x="16715" y="21300"/>
                    <a:pt x="21447" y="17447"/>
                    <a:pt x="21524" y="12647"/>
                  </a:cubicBezTo>
                  <a:cubicBezTo>
                    <a:pt x="21600" y="8984"/>
                    <a:pt x="19081" y="5826"/>
                    <a:pt x="15418" y="4373"/>
                  </a:cubicBezTo>
                  <a:cubicBezTo>
                    <a:pt x="13586" y="3615"/>
                    <a:pt x="12212" y="2289"/>
                    <a:pt x="11601" y="647"/>
                  </a:cubicBezTo>
                  <a:lnTo>
                    <a:pt x="11601" y="521"/>
                  </a:lnTo>
                  <a:cubicBezTo>
                    <a:pt x="11372" y="-174"/>
                    <a:pt x="10228" y="-174"/>
                    <a:pt x="9922" y="521"/>
                  </a:cubicBezTo>
                  <a:lnTo>
                    <a:pt x="9922" y="647"/>
                  </a:lnTo>
                  <a:cubicBezTo>
                    <a:pt x="9312" y="2289"/>
                    <a:pt x="7938" y="3615"/>
                    <a:pt x="6030" y="4373"/>
                  </a:cubicBezTo>
                  <a:cubicBezTo>
                    <a:pt x="2442" y="5889"/>
                    <a:pt x="0" y="8921"/>
                    <a:pt x="0" y="12458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939D9726-935B-439D-867F-19FC961C68E5}"/>
                </a:ext>
              </a:extLst>
            </p:cNvPr>
            <p:cNvSpPr/>
            <p:nvPr/>
          </p:nvSpPr>
          <p:spPr>
            <a:xfrm>
              <a:off x="9156700" y="4978400"/>
              <a:ext cx="213406" cy="25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21477" y="8940"/>
                  </a:moveTo>
                  <a:cubicBezTo>
                    <a:pt x="21477" y="3939"/>
                    <a:pt x="16620" y="-104"/>
                    <a:pt x="10613" y="2"/>
                  </a:cubicBezTo>
                  <a:cubicBezTo>
                    <a:pt x="4862" y="109"/>
                    <a:pt x="133" y="3939"/>
                    <a:pt x="5" y="8728"/>
                  </a:cubicBezTo>
                  <a:cubicBezTo>
                    <a:pt x="-123" y="12345"/>
                    <a:pt x="2433" y="15537"/>
                    <a:pt x="6140" y="17027"/>
                  </a:cubicBezTo>
                  <a:cubicBezTo>
                    <a:pt x="7929" y="17772"/>
                    <a:pt x="9335" y="19155"/>
                    <a:pt x="9974" y="20751"/>
                  </a:cubicBezTo>
                  <a:lnTo>
                    <a:pt x="9974" y="20858"/>
                  </a:lnTo>
                  <a:cubicBezTo>
                    <a:pt x="10230" y="21496"/>
                    <a:pt x="11380" y="21496"/>
                    <a:pt x="11636" y="20858"/>
                  </a:cubicBezTo>
                  <a:lnTo>
                    <a:pt x="11636" y="20751"/>
                  </a:lnTo>
                  <a:cubicBezTo>
                    <a:pt x="12147" y="19049"/>
                    <a:pt x="13680" y="17772"/>
                    <a:pt x="15470" y="17027"/>
                  </a:cubicBezTo>
                  <a:cubicBezTo>
                    <a:pt x="18921" y="15537"/>
                    <a:pt x="21477" y="12452"/>
                    <a:pt x="21477" y="894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0E0EC720-3A34-4AD4-9893-C15F54EA40A7}"/>
                </a:ext>
              </a:extLst>
            </p:cNvPr>
            <p:cNvSpPr/>
            <p:nvPr/>
          </p:nvSpPr>
          <p:spPr>
            <a:xfrm>
              <a:off x="8953500" y="5232399"/>
              <a:ext cx="213406" cy="25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0" y="12396"/>
                  </a:moveTo>
                  <a:cubicBezTo>
                    <a:pt x="0" y="17397"/>
                    <a:pt x="4857" y="21440"/>
                    <a:pt x="10864" y="21334"/>
                  </a:cubicBezTo>
                  <a:cubicBezTo>
                    <a:pt x="16615" y="21227"/>
                    <a:pt x="21344" y="17397"/>
                    <a:pt x="21472" y="12608"/>
                  </a:cubicBezTo>
                  <a:cubicBezTo>
                    <a:pt x="21600" y="8991"/>
                    <a:pt x="19044" y="5799"/>
                    <a:pt x="15337" y="4309"/>
                  </a:cubicBezTo>
                  <a:cubicBezTo>
                    <a:pt x="13548" y="3564"/>
                    <a:pt x="12142" y="2181"/>
                    <a:pt x="11503" y="585"/>
                  </a:cubicBezTo>
                  <a:lnTo>
                    <a:pt x="11503" y="478"/>
                  </a:lnTo>
                  <a:cubicBezTo>
                    <a:pt x="11247" y="-160"/>
                    <a:pt x="10097" y="-160"/>
                    <a:pt x="9841" y="478"/>
                  </a:cubicBezTo>
                  <a:lnTo>
                    <a:pt x="9841" y="585"/>
                  </a:lnTo>
                  <a:cubicBezTo>
                    <a:pt x="9330" y="2287"/>
                    <a:pt x="7797" y="3564"/>
                    <a:pt x="6007" y="4309"/>
                  </a:cubicBezTo>
                  <a:cubicBezTo>
                    <a:pt x="2428" y="5799"/>
                    <a:pt x="0" y="8778"/>
                    <a:pt x="0" y="1239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0EC5A33C-6CB7-4237-B60F-AA13577DF993}"/>
                </a:ext>
              </a:extLst>
            </p:cNvPr>
            <p:cNvSpPr/>
            <p:nvPr/>
          </p:nvSpPr>
          <p:spPr>
            <a:xfrm>
              <a:off x="9601200" y="5232399"/>
              <a:ext cx="213406" cy="25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0" y="12396"/>
                  </a:moveTo>
                  <a:cubicBezTo>
                    <a:pt x="0" y="17397"/>
                    <a:pt x="4857" y="21440"/>
                    <a:pt x="10864" y="21334"/>
                  </a:cubicBezTo>
                  <a:cubicBezTo>
                    <a:pt x="16615" y="21227"/>
                    <a:pt x="21344" y="17397"/>
                    <a:pt x="21472" y="12608"/>
                  </a:cubicBezTo>
                  <a:cubicBezTo>
                    <a:pt x="21600" y="8991"/>
                    <a:pt x="19044" y="5799"/>
                    <a:pt x="15337" y="4309"/>
                  </a:cubicBezTo>
                  <a:cubicBezTo>
                    <a:pt x="13548" y="3564"/>
                    <a:pt x="12142" y="2181"/>
                    <a:pt x="11503" y="585"/>
                  </a:cubicBezTo>
                  <a:lnTo>
                    <a:pt x="11503" y="478"/>
                  </a:lnTo>
                  <a:cubicBezTo>
                    <a:pt x="11247" y="-160"/>
                    <a:pt x="10097" y="-160"/>
                    <a:pt x="9841" y="478"/>
                  </a:cubicBezTo>
                  <a:lnTo>
                    <a:pt x="9841" y="585"/>
                  </a:lnTo>
                  <a:cubicBezTo>
                    <a:pt x="9330" y="2287"/>
                    <a:pt x="7797" y="3564"/>
                    <a:pt x="6007" y="4309"/>
                  </a:cubicBezTo>
                  <a:cubicBezTo>
                    <a:pt x="2428" y="5799"/>
                    <a:pt x="0" y="8778"/>
                    <a:pt x="0" y="1239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A4776E51-7F6C-434B-8B37-27740888E715}"/>
                </a:ext>
              </a:extLst>
            </p:cNvPr>
            <p:cNvSpPr/>
            <p:nvPr/>
          </p:nvSpPr>
          <p:spPr>
            <a:xfrm>
              <a:off x="9918700" y="5232399"/>
              <a:ext cx="213406" cy="25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0" y="12396"/>
                  </a:moveTo>
                  <a:cubicBezTo>
                    <a:pt x="0" y="17397"/>
                    <a:pt x="4857" y="21440"/>
                    <a:pt x="10864" y="21334"/>
                  </a:cubicBezTo>
                  <a:cubicBezTo>
                    <a:pt x="16615" y="21227"/>
                    <a:pt x="21344" y="17397"/>
                    <a:pt x="21472" y="12608"/>
                  </a:cubicBezTo>
                  <a:cubicBezTo>
                    <a:pt x="21600" y="8991"/>
                    <a:pt x="19044" y="5799"/>
                    <a:pt x="15337" y="4309"/>
                  </a:cubicBezTo>
                  <a:cubicBezTo>
                    <a:pt x="13548" y="3564"/>
                    <a:pt x="12142" y="2181"/>
                    <a:pt x="11503" y="585"/>
                  </a:cubicBezTo>
                  <a:lnTo>
                    <a:pt x="11503" y="478"/>
                  </a:lnTo>
                  <a:cubicBezTo>
                    <a:pt x="11247" y="-160"/>
                    <a:pt x="10097" y="-160"/>
                    <a:pt x="9841" y="478"/>
                  </a:cubicBezTo>
                  <a:lnTo>
                    <a:pt x="9841" y="585"/>
                  </a:lnTo>
                  <a:cubicBezTo>
                    <a:pt x="9330" y="2287"/>
                    <a:pt x="7797" y="3564"/>
                    <a:pt x="6007" y="4309"/>
                  </a:cubicBezTo>
                  <a:cubicBezTo>
                    <a:pt x="2556" y="5799"/>
                    <a:pt x="0" y="8778"/>
                    <a:pt x="0" y="1239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DF049BC0-E406-45D0-B943-323BF9FC8EF9}"/>
                </a:ext>
              </a:extLst>
            </p:cNvPr>
            <p:cNvSpPr/>
            <p:nvPr/>
          </p:nvSpPr>
          <p:spPr>
            <a:xfrm>
              <a:off x="9436100" y="4978400"/>
              <a:ext cx="213406" cy="25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21477" y="8940"/>
                  </a:moveTo>
                  <a:cubicBezTo>
                    <a:pt x="21477" y="3939"/>
                    <a:pt x="16620" y="-104"/>
                    <a:pt x="10613" y="2"/>
                  </a:cubicBezTo>
                  <a:cubicBezTo>
                    <a:pt x="4862" y="109"/>
                    <a:pt x="133" y="3939"/>
                    <a:pt x="5" y="8728"/>
                  </a:cubicBezTo>
                  <a:cubicBezTo>
                    <a:pt x="-123" y="12345"/>
                    <a:pt x="2433" y="15537"/>
                    <a:pt x="6140" y="17027"/>
                  </a:cubicBezTo>
                  <a:cubicBezTo>
                    <a:pt x="7929" y="17772"/>
                    <a:pt x="9335" y="19155"/>
                    <a:pt x="9974" y="20751"/>
                  </a:cubicBezTo>
                  <a:lnTo>
                    <a:pt x="9974" y="20858"/>
                  </a:lnTo>
                  <a:cubicBezTo>
                    <a:pt x="10230" y="21496"/>
                    <a:pt x="11380" y="21496"/>
                    <a:pt x="11636" y="20858"/>
                  </a:cubicBezTo>
                  <a:lnTo>
                    <a:pt x="11636" y="20751"/>
                  </a:lnTo>
                  <a:cubicBezTo>
                    <a:pt x="12147" y="19049"/>
                    <a:pt x="13680" y="17772"/>
                    <a:pt x="15470" y="17027"/>
                  </a:cubicBezTo>
                  <a:cubicBezTo>
                    <a:pt x="19049" y="15537"/>
                    <a:pt x="21477" y="12452"/>
                    <a:pt x="21477" y="894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F72BA6AE-2640-4E44-97BD-0A286F060527}"/>
                </a:ext>
              </a:extLst>
            </p:cNvPr>
            <p:cNvSpPr/>
            <p:nvPr/>
          </p:nvSpPr>
          <p:spPr>
            <a:xfrm>
              <a:off x="8407400" y="4978400"/>
              <a:ext cx="213406" cy="25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21477" y="8940"/>
                  </a:moveTo>
                  <a:cubicBezTo>
                    <a:pt x="21477" y="3939"/>
                    <a:pt x="16620" y="-104"/>
                    <a:pt x="10613" y="2"/>
                  </a:cubicBezTo>
                  <a:cubicBezTo>
                    <a:pt x="4862" y="109"/>
                    <a:pt x="133" y="3939"/>
                    <a:pt x="5" y="8728"/>
                  </a:cubicBezTo>
                  <a:cubicBezTo>
                    <a:pt x="-123" y="12345"/>
                    <a:pt x="2433" y="15537"/>
                    <a:pt x="6140" y="17027"/>
                  </a:cubicBezTo>
                  <a:cubicBezTo>
                    <a:pt x="7929" y="17772"/>
                    <a:pt x="9335" y="19155"/>
                    <a:pt x="9974" y="20751"/>
                  </a:cubicBezTo>
                  <a:lnTo>
                    <a:pt x="9974" y="20858"/>
                  </a:lnTo>
                  <a:cubicBezTo>
                    <a:pt x="10230" y="21496"/>
                    <a:pt x="11380" y="21496"/>
                    <a:pt x="11636" y="20858"/>
                  </a:cubicBezTo>
                  <a:lnTo>
                    <a:pt x="11636" y="20751"/>
                  </a:lnTo>
                  <a:cubicBezTo>
                    <a:pt x="12147" y="19049"/>
                    <a:pt x="13680" y="17772"/>
                    <a:pt x="15470" y="17027"/>
                  </a:cubicBezTo>
                  <a:cubicBezTo>
                    <a:pt x="19049" y="15537"/>
                    <a:pt x="21477" y="12452"/>
                    <a:pt x="21477" y="894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3E6847FE-1D66-48D6-B226-1BF9E10136C6}"/>
                </a:ext>
              </a:extLst>
            </p:cNvPr>
            <p:cNvSpPr/>
            <p:nvPr/>
          </p:nvSpPr>
          <p:spPr>
            <a:xfrm>
              <a:off x="9728199" y="4889500"/>
              <a:ext cx="293406" cy="35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25" extrusionOk="0">
                  <a:moveTo>
                    <a:pt x="21509" y="9013"/>
                  </a:moveTo>
                  <a:cubicBezTo>
                    <a:pt x="21509" y="4040"/>
                    <a:pt x="16575" y="0"/>
                    <a:pt x="10616" y="0"/>
                  </a:cubicBezTo>
                  <a:cubicBezTo>
                    <a:pt x="4843" y="78"/>
                    <a:pt x="188" y="3963"/>
                    <a:pt x="2" y="8780"/>
                  </a:cubicBezTo>
                  <a:cubicBezTo>
                    <a:pt x="-91" y="12432"/>
                    <a:pt x="2423" y="15617"/>
                    <a:pt x="6147" y="17094"/>
                  </a:cubicBezTo>
                  <a:cubicBezTo>
                    <a:pt x="8009" y="17871"/>
                    <a:pt x="9406" y="19191"/>
                    <a:pt x="9964" y="20823"/>
                  </a:cubicBezTo>
                  <a:lnTo>
                    <a:pt x="9964" y="20901"/>
                  </a:lnTo>
                  <a:cubicBezTo>
                    <a:pt x="10243" y="21600"/>
                    <a:pt x="11361" y="21600"/>
                    <a:pt x="11640" y="20901"/>
                  </a:cubicBezTo>
                  <a:lnTo>
                    <a:pt x="11640" y="20823"/>
                  </a:lnTo>
                  <a:cubicBezTo>
                    <a:pt x="12199" y="19191"/>
                    <a:pt x="13595" y="17793"/>
                    <a:pt x="15457" y="17016"/>
                  </a:cubicBezTo>
                  <a:cubicBezTo>
                    <a:pt x="19088" y="15617"/>
                    <a:pt x="21509" y="12587"/>
                    <a:pt x="21509" y="9013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CB4D7513-AA75-41B4-B70D-376DD0023640}"/>
                </a:ext>
              </a:extLst>
            </p:cNvPr>
            <p:cNvSpPr/>
            <p:nvPr/>
          </p:nvSpPr>
          <p:spPr>
            <a:xfrm>
              <a:off x="10083800" y="4978400"/>
              <a:ext cx="213406" cy="25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36" extrusionOk="0">
                  <a:moveTo>
                    <a:pt x="21477" y="8940"/>
                  </a:moveTo>
                  <a:cubicBezTo>
                    <a:pt x="21477" y="3939"/>
                    <a:pt x="16620" y="-104"/>
                    <a:pt x="10613" y="2"/>
                  </a:cubicBezTo>
                  <a:cubicBezTo>
                    <a:pt x="4862" y="109"/>
                    <a:pt x="133" y="3939"/>
                    <a:pt x="5" y="8728"/>
                  </a:cubicBezTo>
                  <a:cubicBezTo>
                    <a:pt x="-123" y="12345"/>
                    <a:pt x="2433" y="15537"/>
                    <a:pt x="6140" y="17027"/>
                  </a:cubicBezTo>
                  <a:cubicBezTo>
                    <a:pt x="7929" y="17772"/>
                    <a:pt x="9335" y="19155"/>
                    <a:pt x="9974" y="20751"/>
                  </a:cubicBezTo>
                  <a:lnTo>
                    <a:pt x="9974" y="20858"/>
                  </a:lnTo>
                  <a:cubicBezTo>
                    <a:pt x="10230" y="21496"/>
                    <a:pt x="11380" y="21496"/>
                    <a:pt x="11636" y="20858"/>
                  </a:cubicBezTo>
                  <a:lnTo>
                    <a:pt x="11636" y="20751"/>
                  </a:lnTo>
                  <a:cubicBezTo>
                    <a:pt x="12147" y="19049"/>
                    <a:pt x="13680" y="17772"/>
                    <a:pt x="15470" y="17027"/>
                  </a:cubicBezTo>
                  <a:cubicBezTo>
                    <a:pt x="19049" y="15537"/>
                    <a:pt x="21477" y="12452"/>
                    <a:pt x="21477" y="894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0" name="Picture 49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F3B61F4E-9830-4435-B166-D32D88DA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73"/>
          <a:stretch/>
        </p:blipFill>
        <p:spPr>
          <a:xfrm rot="16200000">
            <a:off x="8328172" y="3088747"/>
            <a:ext cx="557494" cy="1074162"/>
          </a:xfrm>
          <a:prstGeom prst="rect">
            <a:avLst/>
          </a:prstGeom>
        </p:spPr>
      </p:pic>
      <p:pic>
        <p:nvPicPr>
          <p:cNvPr id="51" name="Picture 50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E58692FD-6BCB-47F1-9FCC-DA8DE6DDFD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757" y="3240001"/>
            <a:ext cx="557494" cy="183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671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5788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0C671139-EA0A-F24B-A3F5-2A499F757B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0434B04B-78E3-D545-9DE1-DC535C04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B8338E3-0F5A-3E44-ADBA-21E86A65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3A8CBB-E9B9-4052-8AF7-96C5436FB0E0}"/>
              </a:ext>
            </a:extLst>
          </p:cNvPr>
          <p:cNvGrpSpPr/>
          <p:nvPr userDrawn="1"/>
        </p:nvGrpSpPr>
        <p:grpSpPr>
          <a:xfrm>
            <a:off x="130113" y="2295332"/>
            <a:ext cx="8883774" cy="3456383"/>
            <a:chOff x="10858499" y="4813299"/>
            <a:chExt cx="2239257" cy="871221"/>
          </a:xfrm>
        </p:grpSpPr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99BA22CE-7F58-4DF4-8102-F882570DFA1D}"/>
                </a:ext>
              </a:extLst>
            </p:cNvPr>
            <p:cNvSpPr/>
            <p:nvPr/>
          </p:nvSpPr>
          <p:spPr>
            <a:xfrm>
              <a:off x="12280900" y="4813299"/>
              <a:ext cx="635696" cy="34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1306" y="21600"/>
                  </a:moveTo>
                  <a:cubicBezTo>
                    <a:pt x="21306" y="21600"/>
                    <a:pt x="21263" y="21600"/>
                    <a:pt x="21263" y="21600"/>
                  </a:cubicBezTo>
                  <a:cubicBezTo>
                    <a:pt x="19413" y="20413"/>
                    <a:pt x="17476" y="20413"/>
                    <a:pt x="15669" y="21442"/>
                  </a:cubicBezTo>
                  <a:cubicBezTo>
                    <a:pt x="15626" y="21442"/>
                    <a:pt x="15540" y="21442"/>
                    <a:pt x="15497" y="21363"/>
                  </a:cubicBezTo>
                  <a:cubicBezTo>
                    <a:pt x="15454" y="21283"/>
                    <a:pt x="15454" y="21204"/>
                    <a:pt x="15454" y="21046"/>
                  </a:cubicBezTo>
                  <a:cubicBezTo>
                    <a:pt x="16185" y="15429"/>
                    <a:pt x="15325" y="9574"/>
                    <a:pt x="13087" y="5459"/>
                  </a:cubicBezTo>
                  <a:cubicBezTo>
                    <a:pt x="11409" y="2374"/>
                    <a:pt x="9129" y="633"/>
                    <a:pt x="6719" y="633"/>
                  </a:cubicBezTo>
                  <a:lnTo>
                    <a:pt x="6633" y="633"/>
                  </a:lnTo>
                  <a:cubicBezTo>
                    <a:pt x="4224" y="633"/>
                    <a:pt x="1943" y="2453"/>
                    <a:pt x="265" y="5618"/>
                  </a:cubicBezTo>
                  <a:cubicBezTo>
                    <a:pt x="222" y="5697"/>
                    <a:pt x="93" y="5776"/>
                    <a:pt x="50" y="5618"/>
                  </a:cubicBezTo>
                  <a:cubicBezTo>
                    <a:pt x="7" y="5538"/>
                    <a:pt x="-36" y="5301"/>
                    <a:pt x="50" y="5222"/>
                  </a:cubicBezTo>
                  <a:cubicBezTo>
                    <a:pt x="1814" y="1899"/>
                    <a:pt x="4138" y="79"/>
                    <a:pt x="6676" y="0"/>
                  </a:cubicBezTo>
                  <a:lnTo>
                    <a:pt x="6762" y="0"/>
                  </a:lnTo>
                  <a:cubicBezTo>
                    <a:pt x="9258" y="0"/>
                    <a:pt x="11582" y="1741"/>
                    <a:pt x="13346" y="4985"/>
                  </a:cubicBezTo>
                  <a:cubicBezTo>
                    <a:pt x="15583" y="9099"/>
                    <a:pt x="16530" y="14954"/>
                    <a:pt x="15884" y="20571"/>
                  </a:cubicBezTo>
                  <a:cubicBezTo>
                    <a:pt x="17691" y="19622"/>
                    <a:pt x="19628" y="19780"/>
                    <a:pt x="21435" y="20888"/>
                  </a:cubicBezTo>
                  <a:cubicBezTo>
                    <a:pt x="21521" y="20967"/>
                    <a:pt x="21564" y="21125"/>
                    <a:pt x="21521" y="21283"/>
                  </a:cubicBezTo>
                  <a:cubicBezTo>
                    <a:pt x="21435" y="21521"/>
                    <a:pt x="21392" y="21600"/>
                    <a:pt x="2130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C8EE6D7B-52D1-47BA-890F-4F5315FD8B75}"/>
                </a:ext>
              </a:extLst>
            </p:cNvPr>
            <p:cNvSpPr/>
            <p:nvPr/>
          </p:nvSpPr>
          <p:spPr>
            <a:xfrm>
              <a:off x="12547599" y="5308599"/>
              <a:ext cx="550157" cy="37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21555" extrusionOk="0">
                  <a:moveTo>
                    <a:pt x="10439" y="21555"/>
                  </a:moveTo>
                  <a:cubicBezTo>
                    <a:pt x="7697" y="21555"/>
                    <a:pt x="5099" y="19928"/>
                    <a:pt x="3175" y="17043"/>
                  </a:cubicBezTo>
                  <a:cubicBezTo>
                    <a:pt x="1155" y="14010"/>
                    <a:pt x="48" y="10015"/>
                    <a:pt x="0" y="5651"/>
                  </a:cubicBezTo>
                  <a:cubicBezTo>
                    <a:pt x="0" y="4393"/>
                    <a:pt x="96" y="3062"/>
                    <a:pt x="289" y="1730"/>
                  </a:cubicBezTo>
                  <a:cubicBezTo>
                    <a:pt x="289" y="1582"/>
                    <a:pt x="385" y="1508"/>
                    <a:pt x="529" y="1508"/>
                  </a:cubicBezTo>
                  <a:cubicBezTo>
                    <a:pt x="625" y="1508"/>
                    <a:pt x="673" y="1730"/>
                    <a:pt x="673" y="1878"/>
                  </a:cubicBezTo>
                  <a:cubicBezTo>
                    <a:pt x="481" y="3136"/>
                    <a:pt x="385" y="4393"/>
                    <a:pt x="385" y="5651"/>
                  </a:cubicBezTo>
                  <a:cubicBezTo>
                    <a:pt x="385" y="9793"/>
                    <a:pt x="1491" y="13714"/>
                    <a:pt x="3416" y="16599"/>
                  </a:cubicBezTo>
                  <a:cubicBezTo>
                    <a:pt x="5292" y="19410"/>
                    <a:pt x="7745" y="20889"/>
                    <a:pt x="10439" y="20889"/>
                  </a:cubicBezTo>
                  <a:cubicBezTo>
                    <a:pt x="13037" y="20889"/>
                    <a:pt x="15538" y="19410"/>
                    <a:pt x="17367" y="16673"/>
                  </a:cubicBezTo>
                  <a:cubicBezTo>
                    <a:pt x="20205" y="12456"/>
                    <a:pt x="21215" y="6095"/>
                    <a:pt x="19916" y="399"/>
                  </a:cubicBezTo>
                  <a:cubicBezTo>
                    <a:pt x="19868" y="251"/>
                    <a:pt x="19916" y="103"/>
                    <a:pt x="20012" y="29"/>
                  </a:cubicBezTo>
                  <a:cubicBezTo>
                    <a:pt x="20109" y="-45"/>
                    <a:pt x="20205" y="29"/>
                    <a:pt x="20253" y="177"/>
                  </a:cubicBezTo>
                  <a:cubicBezTo>
                    <a:pt x="21600" y="6095"/>
                    <a:pt x="20590" y="12752"/>
                    <a:pt x="17607" y="17043"/>
                  </a:cubicBezTo>
                  <a:cubicBezTo>
                    <a:pt x="15683" y="20002"/>
                    <a:pt x="13133" y="21555"/>
                    <a:pt x="10439" y="21555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E50A2954-41A2-4941-80EB-9CC2709B26B9}"/>
                </a:ext>
              </a:extLst>
            </p:cNvPr>
            <p:cNvSpPr/>
            <p:nvPr/>
          </p:nvSpPr>
          <p:spPr>
            <a:xfrm>
              <a:off x="11607800" y="4813299"/>
              <a:ext cx="635696" cy="34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1306" y="21600"/>
                  </a:moveTo>
                  <a:cubicBezTo>
                    <a:pt x="21306" y="21600"/>
                    <a:pt x="21263" y="21600"/>
                    <a:pt x="21263" y="21600"/>
                  </a:cubicBezTo>
                  <a:cubicBezTo>
                    <a:pt x="19413" y="20413"/>
                    <a:pt x="17476" y="20413"/>
                    <a:pt x="15669" y="21442"/>
                  </a:cubicBezTo>
                  <a:cubicBezTo>
                    <a:pt x="15626" y="21442"/>
                    <a:pt x="15540" y="21442"/>
                    <a:pt x="15497" y="21363"/>
                  </a:cubicBezTo>
                  <a:cubicBezTo>
                    <a:pt x="15454" y="21283"/>
                    <a:pt x="15454" y="21204"/>
                    <a:pt x="15454" y="21046"/>
                  </a:cubicBezTo>
                  <a:cubicBezTo>
                    <a:pt x="16185" y="15429"/>
                    <a:pt x="15325" y="9574"/>
                    <a:pt x="13087" y="5459"/>
                  </a:cubicBezTo>
                  <a:cubicBezTo>
                    <a:pt x="11409" y="2374"/>
                    <a:pt x="9129" y="633"/>
                    <a:pt x="6719" y="633"/>
                  </a:cubicBezTo>
                  <a:lnTo>
                    <a:pt x="6633" y="633"/>
                  </a:lnTo>
                  <a:cubicBezTo>
                    <a:pt x="4224" y="633"/>
                    <a:pt x="1943" y="2453"/>
                    <a:pt x="265" y="5618"/>
                  </a:cubicBezTo>
                  <a:cubicBezTo>
                    <a:pt x="222" y="5697"/>
                    <a:pt x="93" y="5776"/>
                    <a:pt x="50" y="5618"/>
                  </a:cubicBezTo>
                  <a:cubicBezTo>
                    <a:pt x="7" y="5538"/>
                    <a:pt x="-36" y="5301"/>
                    <a:pt x="50" y="5222"/>
                  </a:cubicBezTo>
                  <a:cubicBezTo>
                    <a:pt x="1814" y="1899"/>
                    <a:pt x="4138" y="79"/>
                    <a:pt x="6676" y="0"/>
                  </a:cubicBezTo>
                  <a:lnTo>
                    <a:pt x="6762" y="0"/>
                  </a:lnTo>
                  <a:cubicBezTo>
                    <a:pt x="9258" y="0"/>
                    <a:pt x="11582" y="1741"/>
                    <a:pt x="13346" y="4985"/>
                  </a:cubicBezTo>
                  <a:cubicBezTo>
                    <a:pt x="15583" y="9099"/>
                    <a:pt x="16530" y="14954"/>
                    <a:pt x="15884" y="20571"/>
                  </a:cubicBezTo>
                  <a:cubicBezTo>
                    <a:pt x="17691" y="19622"/>
                    <a:pt x="19628" y="19780"/>
                    <a:pt x="21435" y="20888"/>
                  </a:cubicBezTo>
                  <a:cubicBezTo>
                    <a:pt x="21521" y="20967"/>
                    <a:pt x="21564" y="21125"/>
                    <a:pt x="21521" y="21283"/>
                  </a:cubicBezTo>
                  <a:cubicBezTo>
                    <a:pt x="21435" y="21521"/>
                    <a:pt x="21392" y="21600"/>
                    <a:pt x="2130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A7AD1F86-EAC2-4746-A0CB-DE3EC54EC778}"/>
                </a:ext>
              </a:extLst>
            </p:cNvPr>
            <p:cNvSpPr/>
            <p:nvPr/>
          </p:nvSpPr>
          <p:spPr>
            <a:xfrm>
              <a:off x="11874499" y="5334000"/>
              <a:ext cx="465774" cy="344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2772" y="21600"/>
                  </a:moveTo>
                  <a:cubicBezTo>
                    <a:pt x="9417" y="21600"/>
                    <a:pt x="6239" y="19846"/>
                    <a:pt x="3884" y="16738"/>
                  </a:cubicBezTo>
                  <a:cubicBezTo>
                    <a:pt x="1413" y="13470"/>
                    <a:pt x="59" y="9166"/>
                    <a:pt x="0" y="4463"/>
                  </a:cubicBezTo>
                  <a:cubicBezTo>
                    <a:pt x="0" y="3108"/>
                    <a:pt x="118" y="1674"/>
                    <a:pt x="353" y="239"/>
                  </a:cubicBezTo>
                  <a:cubicBezTo>
                    <a:pt x="353" y="80"/>
                    <a:pt x="530" y="0"/>
                    <a:pt x="647" y="0"/>
                  </a:cubicBezTo>
                  <a:cubicBezTo>
                    <a:pt x="765" y="0"/>
                    <a:pt x="824" y="239"/>
                    <a:pt x="824" y="399"/>
                  </a:cubicBezTo>
                  <a:cubicBezTo>
                    <a:pt x="589" y="1754"/>
                    <a:pt x="471" y="3108"/>
                    <a:pt x="471" y="4463"/>
                  </a:cubicBezTo>
                  <a:cubicBezTo>
                    <a:pt x="471" y="8927"/>
                    <a:pt x="1825" y="13151"/>
                    <a:pt x="4179" y="16260"/>
                  </a:cubicBezTo>
                  <a:cubicBezTo>
                    <a:pt x="6474" y="19289"/>
                    <a:pt x="9476" y="20883"/>
                    <a:pt x="12772" y="20883"/>
                  </a:cubicBezTo>
                  <a:cubicBezTo>
                    <a:pt x="15950" y="20883"/>
                    <a:pt x="19010" y="19289"/>
                    <a:pt x="21247" y="16339"/>
                  </a:cubicBezTo>
                  <a:cubicBezTo>
                    <a:pt x="21306" y="16260"/>
                    <a:pt x="21482" y="16260"/>
                    <a:pt x="21541" y="16339"/>
                  </a:cubicBezTo>
                  <a:cubicBezTo>
                    <a:pt x="21600" y="16419"/>
                    <a:pt x="21600" y="16658"/>
                    <a:pt x="21541" y="16738"/>
                  </a:cubicBezTo>
                  <a:cubicBezTo>
                    <a:pt x="19187" y="19926"/>
                    <a:pt x="16068" y="21600"/>
                    <a:pt x="12772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0B5EE669-2666-4E9B-81A5-9EDCFB0D713A}"/>
                </a:ext>
              </a:extLst>
            </p:cNvPr>
            <p:cNvSpPr/>
            <p:nvPr/>
          </p:nvSpPr>
          <p:spPr>
            <a:xfrm>
              <a:off x="10858499" y="4813299"/>
              <a:ext cx="808043" cy="871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8" h="21600" extrusionOk="0">
                  <a:moveTo>
                    <a:pt x="15994" y="21600"/>
                  </a:moveTo>
                  <a:cubicBezTo>
                    <a:pt x="14120" y="21600"/>
                    <a:pt x="12345" y="20907"/>
                    <a:pt x="11030" y="19679"/>
                  </a:cubicBezTo>
                  <a:cubicBezTo>
                    <a:pt x="9649" y="18388"/>
                    <a:pt x="8893" y="16688"/>
                    <a:pt x="8860" y="14830"/>
                  </a:cubicBezTo>
                  <a:cubicBezTo>
                    <a:pt x="8860" y="14358"/>
                    <a:pt x="8926" y="13854"/>
                    <a:pt x="9025" y="13382"/>
                  </a:cubicBezTo>
                  <a:cubicBezTo>
                    <a:pt x="6526" y="14043"/>
                    <a:pt x="3764" y="13319"/>
                    <a:pt x="1956" y="11524"/>
                  </a:cubicBezTo>
                  <a:cubicBezTo>
                    <a:pt x="-674" y="8911"/>
                    <a:pt x="-641" y="4660"/>
                    <a:pt x="1989" y="2078"/>
                  </a:cubicBezTo>
                  <a:cubicBezTo>
                    <a:pt x="3337" y="756"/>
                    <a:pt x="5112" y="31"/>
                    <a:pt x="7052" y="0"/>
                  </a:cubicBezTo>
                  <a:cubicBezTo>
                    <a:pt x="7052" y="0"/>
                    <a:pt x="7085" y="0"/>
                    <a:pt x="7085" y="0"/>
                  </a:cubicBezTo>
                  <a:cubicBezTo>
                    <a:pt x="8992" y="0"/>
                    <a:pt x="10800" y="693"/>
                    <a:pt x="12148" y="1984"/>
                  </a:cubicBezTo>
                  <a:cubicBezTo>
                    <a:pt x="13923" y="3684"/>
                    <a:pt x="14614" y="6077"/>
                    <a:pt x="14022" y="8407"/>
                  </a:cubicBezTo>
                  <a:cubicBezTo>
                    <a:pt x="14022" y="8470"/>
                    <a:pt x="13956" y="8501"/>
                    <a:pt x="13857" y="8501"/>
                  </a:cubicBezTo>
                  <a:cubicBezTo>
                    <a:pt x="13792" y="8501"/>
                    <a:pt x="13759" y="8407"/>
                    <a:pt x="13759" y="8344"/>
                  </a:cubicBezTo>
                  <a:cubicBezTo>
                    <a:pt x="14318" y="6108"/>
                    <a:pt x="13660" y="3778"/>
                    <a:pt x="11951" y="2141"/>
                  </a:cubicBezTo>
                  <a:cubicBezTo>
                    <a:pt x="10668" y="913"/>
                    <a:pt x="8926" y="220"/>
                    <a:pt x="7085" y="220"/>
                  </a:cubicBezTo>
                  <a:cubicBezTo>
                    <a:pt x="7085" y="220"/>
                    <a:pt x="7052" y="220"/>
                    <a:pt x="7052" y="220"/>
                  </a:cubicBezTo>
                  <a:cubicBezTo>
                    <a:pt x="5211" y="220"/>
                    <a:pt x="3468" y="945"/>
                    <a:pt x="2186" y="2204"/>
                  </a:cubicBezTo>
                  <a:cubicBezTo>
                    <a:pt x="-345" y="4723"/>
                    <a:pt x="-378" y="8816"/>
                    <a:pt x="2153" y="11335"/>
                  </a:cubicBezTo>
                  <a:cubicBezTo>
                    <a:pt x="3929" y="13130"/>
                    <a:pt x="6690" y="13791"/>
                    <a:pt x="9156" y="13067"/>
                  </a:cubicBezTo>
                  <a:cubicBezTo>
                    <a:pt x="9189" y="13067"/>
                    <a:pt x="9255" y="13067"/>
                    <a:pt x="9288" y="13099"/>
                  </a:cubicBezTo>
                  <a:cubicBezTo>
                    <a:pt x="9321" y="13130"/>
                    <a:pt x="9321" y="13162"/>
                    <a:pt x="9321" y="13224"/>
                  </a:cubicBezTo>
                  <a:cubicBezTo>
                    <a:pt x="9189" y="13760"/>
                    <a:pt x="9123" y="14295"/>
                    <a:pt x="9123" y="14830"/>
                  </a:cubicBezTo>
                  <a:cubicBezTo>
                    <a:pt x="9123" y="16594"/>
                    <a:pt x="9879" y="18262"/>
                    <a:pt x="11195" y="19490"/>
                  </a:cubicBezTo>
                  <a:cubicBezTo>
                    <a:pt x="12477" y="20687"/>
                    <a:pt x="14153" y="21317"/>
                    <a:pt x="15994" y="21317"/>
                  </a:cubicBezTo>
                  <a:cubicBezTo>
                    <a:pt x="17770" y="21317"/>
                    <a:pt x="19479" y="20687"/>
                    <a:pt x="20729" y="19522"/>
                  </a:cubicBezTo>
                  <a:cubicBezTo>
                    <a:pt x="20762" y="19490"/>
                    <a:pt x="20860" y="19490"/>
                    <a:pt x="20893" y="19522"/>
                  </a:cubicBezTo>
                  <a:cubicBezTo>
                    <a:pt x="20926" y="19553"/>
                    <a:pt x="20926" y="19648"/>
                    <a:pt x="20893" y="19679"/>
                  </a:cubicBezTo>
                  <a:cubicBezTo>
                    <a:pt x="19611" y="20939"/>
                    <a:pt x="17868" y="21600"/>
                    <a:pt x="15994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DD490345-0344-4A73-8D9B-44A11776BF4B}"/>
                </a:ext>
              </a:extLst>
            </p:cNvPr>
            <p:cNvSpPr/>
            <p:nvPr/>
          </p:nvSpPr>
          <p:spPr>
            <a:xfrm>
              <a:off x="12611099" y="5194300"/>
              <a:ext cx="427328" cy="42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7" h="20069" extrusionOk="0">
                  <a:moveTo>
                    <a:pt x="2900" y="2981"/>
                  </a:moveTo>
                  <a:cubicBezTo>
                    <a:pt x="-1016" y="6919"/>
                    <a:pt x="-957" y="13304"/>
                    <a:pt x="3019" y="17242"/>
                  </a:cubicBezTo>
                  <a:cubicBezTo>
                    <a:pt x="6817" y="21001"/>
                    <a:pt x="12988" y="21001"/>
                    <a:pt x="16846" y="17302"/>
                  </a:cubicBezTo>
                  <a:cubicBezTo>
                    <a:pt x="19753" y="14497"/>
                    <a:pt x="20584" y="10320"/>
                    <a:pt x="19338" y="6740"/>
                  </a:cubicBezTo>
                  <a:cubicBezTo>
                    <a:pt x="18685" y="4950"/>
                    <a:pt x="18863" y="2981"/>
                    <a:pt x="19813" y="1310"/>
                  </a:cubicBezTo>
                  <a:lnTo>
                    <a:pt x="19872" y="1191"/>
                  </a:lnTo>
                  <a:cubicBezTo>
                    <a:pt x="20228" y="475"/>
                    <a:pt x="19516" y="-301"/>
                    <a:pt x="18804" y="117"/>
                  </a:cubicBezTo>
                  <a:lnTo>
                    <a:pt x="18685" y="177"/>
                  </a:lnTo>
                  <a:cubicBezTo>
                    <a:pt x="17024" y="1131"/>
                    <a:pt x="15006" y="1251"/>
                    <a:pt x="13226" y="594"/>
                  </a:cubicBezTo>
                  <a:cubicBezTo>
                    <a:pt x="9725" y="-599"/>
                    <a:pt x="5689" y="177"/>
                    <a:pt x="2900" y="2981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0064CEAD-0E3C-40E7-9189-E4EA40B16AED}"/>
                </a:ext>
              </a:extLst>
            </p:cNvPr>
            <p:cNvSpPr/>
            <p:nvPr/>
          </p:nvSpPr>
          <p:spPr>
            <a:xfrm>
              <a:off x="12268199" y="4876800"/>
              <a:ext cx="427160" cy="42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9" h="19967" extrusionOk="0">
                  <a:moveTo>
                    <a:pt x="17088" y="2900"/>
                  </a:moveTo>
                  <a:cubicBezTo>
                    <a:pt x="13150" y="-1016"/>
                    <a:pt x="6765" y="-957"/>
                    <a:pt x="2827" y="3019"/>
                  </a:cubicBezTo>
                  <a:cubicBezTo>
                    <a:pt x="-932" y="6817"/>
                    <a:pt x="-932" y="12988"/>
                    <a:pt x="2767" y="16846"/>
                  </a:cubicBezTo>
                  <a:cubicBezTo>
                    <a:pt x="5572" y="19753"/>
                    <a:pt x="9749" y="20584"/>
                    <a:pt x="13329" y="19338"/>
                  </a:cubicBezTo>
                  <a:cubicBezTo>
                    <a:pt x="15119" y="18685"/>
                    <a:pt x="17088" y="18863"/>
                    <a:pt x="18759" y="19813"/>
                  </a:cubicBezTo>
                  <a:lnTo>
                    <a:pt x="18878" y="19872"/>
                  </a:lnTo>
                  <a:cubicBezTo>
                    <a:pt x="19594" y="20228"/>
                    <a:pt x="20370" y="19516"/>
                    <a:pt x="19952" y="18804"/>
                  </a:cubicBezTo>
                  <a:lnTo>
                    <a:pt x="19892" y="18685"/>
                  </a:lnTo>
                  <a:cubicBezTo>
                    <a:pt x="18938" y="17024"/>
                    <a:pt x="18818" y="15006"/>
                    <a:pt x="19475" y="13226"/>
                  </a:cubicBezTo>
                  <a:cubicBezTo>
                    <a:pt x="20668" y="9725"/>
                    <a:pt x="19892" y="5689"/>
                    <a:pt x="17088" y="29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6B4A0BDA-927D-4F6A-9230-CE0DACF8E4BC}"/>
                </a:ext>
              </a:extLst>
            </p:cNvPr>
            <p:cNvSpPr/>
            <p:nvPr/>
          </p:nvSpPr>
          <p:spPr>
            <a:xfrm>
              <a:off x="11937999" y="5194300"/>
              <a:ext cx="427328" cy="42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7" h="20069" extrusionOk="0">
                  <a:moveTo>
                    <a:pt x="2900" y="2981"/>
                  </a:moveTo>
                  <a:cubicBezTo>
                    <a:pt x="-1016" y="6919"/>
                    <a:pt x="-957" y="13304"/>
                    <a:pt x="3019" y="17242"/>
                  </a:cubicBezTo>
                  <a:cubicBezTo>
                    <a:pt x="6817" y="21001"/>
                    <a:pt x="12988" y="21001"/>
                    <a:pt x="16846" y="17302"/>
                  </a:cubicBezTo>
                  <a:cubicBezTo>
                    <a:pt x="19753" y="14497"/>
                    <a:pt x="20584" y="10320"/>
                    <a:pt x="19338" y="6740"/>
                  </a:cubicBezTo>
                  <a:cubicBezTo>
                    <a:pt x="18685" y="4950"/>
                    <a:pt x="18863" y="2981"/>
                    <a:pt x="19813" y="1310"/>
                  </a:cubicBezTo>
                  <a:lnTo>
                    <a:pt x="19872" y="1191"/>
                  </a:lnTo>
                  <a:cubicBezTo>
                    <a:pt x="20228" y="475"/>
                    <a:pt x="19516" y="-301"/>
                    <a:pt x="18804" y="117"/>
                  </a:cubicBezTo>
                  <a:lnTo>
                    <a:pt x="18685" y="177"/>
                  </a:lnTo>
                  <a:cubicBezTo>
                    <a:pt x="17024" y="1131"/>
                    <a:pt x="15006" y="1251"/>
                    <a:pt x="13226" y="594"/>
                  </a:cubicBezTo>
                  <a:cubicBezTo>
                    <a:pt x="9725" y="-599"/>
                    <a:pt x="5689" y="177"/>
                    <a:pt x="2900" y="2981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5A31B45-C131-4B95-96D3-1087ECFEAD75}"/>
                </a:ext>
              </a:extLst>
            </p:cNvPr>
            <p:cNvSpPr/>
            <p:nvPr/>
          </p:nvSpPr>
          <p:spPr>
            <a:xfrm>
              <a:off x="11595099" y="4876800"/>
              <a:ext cx="427160" cy="42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19967" extrusionOk="0">
                  <a:moveTo>
                    <a:pt x="17040" y="2900"/>
                  </a:moveTo>
                  <a:cubicBezTo>
                    <a:pt x="13113" y="-1016"/>
                    <a:pt x="6746" y="-957"/>
                    <a:pt x="2819" y="3019"/>
                  </a:cubicBezTo>
                  <a:cubicBezTo>
                    <a:pt x="-930" y="6817"/>
                    <a:pt x="-930" y="12988"/>
                    <a:pt x="2759" y="16846"/>
                  </a:cubicBezTo>
                  <a:cubicBezTo>
                    <a:pt x="5556" y="19753"/>
                    <a:pt x="9721" y="20584"/>
                    <a:pt x="13292" y="19338"/>
                  </a:cubicBezTo>
                  <a:cubicBezTo>
                    <a:pt x="15077" y="18685"/>
                    <a:pt x="17040" y="18863"/>
                    <a:pt x="18706" y="19813"/>
                  </a:cubicBezTo>
                  <a:lnTo>
                    <a:pt x="18825" y="19872"/>
                  </a:lnTo>
                  <a:cubicBezTo>
                    <a:pt x="19539" y="20228"/>
                    <a:pt x="20313" y="19516"/>
                    <a:pt x="19896" y="18804"/>
                  </a:cubicBezTo>
                  <a:lnTo>
                    <a:pt x="19837" y="18685"/>
                  </a:lnTo>
                  <a:cubicBezTo>
                    <a:pt x="18885" y="17024"/>
                    <a:pt x="18766" y="15006"/>
                    <a:pt x="19420" y="13226"/>
                  </a:cubicBezTo>
                  <a:cubicBezTo>
                    <a:pt x="20670" y="9725"/>
                    <a:pt x="19837" y="5689"/>
                    <a:pt x="17040" y="29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BFDCCC5C-D9B0-4201-9CA9-C39E6E956BEE}"/>
                </a:ext>
              </a:extLst>
            </p:cNvPr>
            <p:cNvSpPr/>
            <p:nvPr/>
          </p:nvSpPr>
          <p:spPr>
            <a:xfrm>
              <a:off x="11264899" y="5194300"/>
              <a:ext cx="427328" cy="42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7" h="20069" extrusionOk="0">
                  <a:moveTo>
                    <a:pt x="2900" y="2981"/>
                  </a:moveTo>
                  <a:cubicBezTo>
                    <a:pt x="-1016" y="6919"/>
                    <a:pt x="-957" y="13304"/>
                    <a:pt x="3019" y="17242"/>
                  </a:cubicBezTo>
                  <a:cubicBezTo>
                    <a:pt x="6817" y="21001"/>
                    <a:pt x="12988" y="21001"/>
                    <a:pt x="16846" y="17302"/>
                  </a:cubicBezTo>
                  <a:cubicBezTo>
                    <a:pt x="19753" y="14497"/>
                    <a:pt x="20584" y="10320"/>
                    <a:pt x="19338" y="6740"/>
                  </a:cubicBezTo>
                  <a:cubicBezTo>
                    <a:pt x="18685" y="4950"/>
                    <a:pt x="18863" y="2981"/>
                    <a:pt x="19813" y="1310"/>
                  </a:cubicBezTo>
                  <a:lnTo>
                    <a:pt x="19872" y="1191"/>
                  </a:lnTo>
                  <a:cubicBezTo>
                    <a:pt x="20228" y="475"/>
                    <a:pt x="19516" y="-301"/>
                    <a:pt x="18804" y="117"/>
                  </a:cubicBezTo>
                  <a:lnTo>
                    <a:pt x="18685" y="177"/>
                  </a:lnTo>
                  <a:cubicBezTo>
                    <a:pt x="17024" y="1131"/>
                    <a:pt x="15006" y="1251"/>
                    <a:pt x="13226" y="594"/>
                  </a:cubicBezTo>
                  <a:cubicBezTo>
                    <a:pt x="9665" y="-599"/>
                    <a:pt x="5689" y="177"/>
                    <a:pt x="2900" y="2981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438D9C6-FB66-45A6-AA22-6C3D3B974BAA}"/>
                </a:ext>
              </a:extLst>
            </p:cNvPr>
            <p:cNvSpPr/>
            <p:nvPr/>
          </p:nvSpPr>
          <p:spPr>
            <a:xfrm>
              <a:off x="10921999" y="4876800"/>
              <a:ext cx="427160" cy="42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9" h="19967" extrusionOk="0">
                  <a:moveTo>
                    <a:pt x="17088" y="2900"/>
                  </a:moveTo>
                  <a:cubicBezTo>
                    <a:pt x="13150" y="-1016"/>
                    <a:pt x="6765" y="-957"/>
                    <a:pt x="2827" y="3019"/>
                  </a:cubicBezTo>
                  <a:cubicBezTo>
                    <a:pt x="-932" y="6817"/>
                    <a:pt x="-932" y="12988"/>
                    <a:pt x="2767" y="16846"/>
                  </a:cubicBezTo>
                  <a:cubicBezTo>
                    <a:pt x="5572" y="19753"/>
                    <a:pt x="9749" y="20584"/>
                    <a:pt x="13329" y="19338"/>
                  </a:cubicBezTo>
                  <a:cubicBezTo>
                    <a:pt x="15119" y="18685"/>
                    <a:pt x="17088" y="18863"/>
                    <a:pt x="18759" y="19813"/>
                  </a:cubicBezTo>
                  <a:lnTo>
                    <a:pt x="18878" y="19872"/>
                  </a:lnTo>
                  <a:cubicBezTo>
                    <a:pt x="19594" y="20228"/>
                    <a:pt x="20370" y="19516"/>
                    <a:pt x="19952" y="18804"/>
                  </a:cubicBezTo>
                  <a:lnTo>
                    <a:pt x="19892" y="18685"/>
                  </a:lnTo>
                  <a:cubicBezTo>
                    <a:pt x="18938" y="17024"/>
                    <a:pt x="18818" y="15006"/>
                    <a:pt x="19475" y="13226"/>
                  </a:cubicBezTo>
                  <a:cubicBezTo>
                    <a:pt x="20668" y="9725"/>
                    <a:pt x="19892" y="5689"/>
                    <a:pt x="17088" y="29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7" name="Picture 36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5C97D6A1-0420-4799-8696-BC3AB9CFC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577"/>
          <a:stretch/>
        </p:blipFill>
        <p:spPr>
          <a:xfrm>
            <a:off x="8408069" y="93829"/>
            <a:ext cx="700435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0042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3" y="365129"/>
            <a:ext cx="6348229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2001465"/>
            <a:ext cx="3141195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A1EF61C8-D894-7E44-9467-32B48163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4A5B5C7-C82B-5C42-A6B5-A2DBB429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A9DCD6A-9868-9749-B8EB-E9AB831F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E8729D-BE24-4CD4-A722-71D78B4D8A11}"/>
              </a:ext>
            </a:extLst>
          </p:cNvPr>
          <p:cNvGrpSpPr/>
          <p:nvPr userDrawn="1"/>
        </p:nvGrpSpPr>
        <p:grpSpPr>
          <a:xfrm>
            <a:off x="3527447" y="1268760"/>
            <a:ext cx="5687314" cy="4896544"/>
            <a:chOff x="11861800" y="6057900"/>
            <a:chExt cx="1616710" cy="1391921"/>
          </a:xfrm>
        </p:grpSpPr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4F9791FE-03C3-4867-8B41-99CBC8ADD7A3}"/>
                </a:ext>
              </a:extLst>
            </p:cNvPr>
            <p:cNvSpPr/>
            <p:nvPr/>
          </p:nvSpPr>
          <p:spPr>
            <a:xfrm>
              <a:off x="12192000" y="6642099"/>
              <a:ext cx="2032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" y="21600"/>
                  </a:moveTo>
                  <a:cubicBezTo>
                    <a:pt x="270" y="21600"/>
                    <a:pt x="0" y="21312"/>
                    <a:pt x="0" y="21024"/>
                  </a:cubicBezTo>
                  <a:cubicBezTo>
                    <a:pt x="0" y="9360"/>
                    <a:pt x="8910" y="0"/>
                    <a:pt x="19710" y="0"/>
                  </a:cubicBezTo>
                  <a:lnTo>
                    <a:pt x="21060" y="0"/>
                  </a:lnTo>
                  <a:cubicBezTo>
                    <a:pt x="21330" y="0"/>
                    <a:pt x="21600" y="288"/>
                    <a:pt x="21600" y="576"/>
                  </a:cubicBezTo>
                  <a:cubicBezTo>
                    <a:pt x="21600" y="864"/>
                    <a:pt x="21330" y="1152"/>
                    <a:pt x="21060" y="1152"/>
                  </a:cubicBezTo>
                  <a:lnTo>
                    <a:pt x="19710" y="1152"/>
                  </a:lnTo>
                  <a:cubicBezTo>
                    <a:pt x="9450" y="1152"/>
                    <a:pt x="945" y="10080"/>
                    <a:pt x="945" y="21168"/>
                  </a:cubicBezTo>
                  <a:cubicBezTo>
                    <a:pt x="1080" y="21456"/>
                    <a:pt x="810" y="21600"/>
                    <a:pt x="540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F39CD025-6430-43F8-8C44-8443C927AE1C}"/>
                </a:ext>
              </a:extLst>
            </p:cNvPr>
            <p:cNvSpPr/>
            <p:nvPr/>
          </p:nvSpPr>
          <p:spPr>
            <a:xfrm>
              <a:off x="12357099" y="7124699"/>
              <a:ext cx="204473" cy="19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21600"/>
                  </a:moveTo>
                  <a:lnTo>
                    <a:pt x="537" y="21600"/>
                  </a:lnTo>
                  <a:cubicBezTo>
                    <a:pt x="268" y="21600"/>
                    <a:pt x="0" y="21314"/>
                    <a:pt x="0" y="21028"/>
                  </a:cubicBezTo>
                  <a:cubicBezTo>
                    <a:pt x="0" y="20742"/>
                    <a:pt x="268" y="20456"/>
                    <a:pt x="537" y="20456"/>
                  </a:cubicBezTo>
                  <a:lnTo>
                    <a:pt x="1878" y="20456"/>
                  </a:lnTo>
                  <a:cubicBezTo>
                    <a:pt x="12074" y="20456"/>
                    <a:pt x="20527" y="11587"/>
                    <a:pt x="20527" y="572"/>
                  </a:cubicBezTo>
                  <a:cubicBezTo>
                    <a:pt x="20527" y="286"/>
                    <a:pt x="20795" y="0"/>
                    <a:pt x="21063" y="0"/>
                  </a:cubicBezTo>
                  <a:cubicBezTo>
                    <a:pt x="21332" y="0"/>
                    <a:pt x="21600" y="286"/>
                    <a:pt x="21600" y="572"/>
                  </a:cubicBezTo>
                  <a:cubicBezTo>
                    <a:pt x="21466" y="12302"/>
                    <a:pt x="12745" y="21600"/>
                    <a:pt x="1878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D1763C59-0E3D-4C0B-B295-1A5A34438501}"/>
                </a:ext>
              </a:extLst>
            </p:cNvPr>
            <p:cNvSpPr/>
            <p:nvPr/>
          </p:nvSpPr>
          <p:spPr>
            <a:xfrm>
              <a:off x="11861800" y="7226300"/>
              <a:ext cx="386082" cy="223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79" y="21600"/>
                  </a:moveTo>
                  <a:lnTo>
                    <a:pt x="11439" y="21600"/>
                  </a:lnTo>
                  <a:cubicBezTo>
                    <a:pt x="5116" y="21600"/>
                    <a:pt x="0" y="12150"/>
                    <a:pt x="0" y="491"/>
                  </a:cubicBezTo>
                  <a:cubicBezTo>
                    <a:pt x="0" y="245"/>
                    <a:pt x="142" y="0"/>
                    <a:pt x="284" y="0"/>
                  </a:cubicBezTo>
                  <a:cubicBezTo>
                    <a:pt x="426" y="0"/>
                    <a:pt x="568" y="245"/>
                    <a:pt x="568" y="491"/>
                  </a:cubicBezTo>
                  <a:cubicBezTo>
                    <a:pt x="568" y="11659"/>
                    <a:pt x="5471" y="20618"/>
                    <a:pt x="11439" y="20618"/>
                  </a:cubicBezTo>
                  <a:lnTo>
                    <a:pt x="12079" y="20618"/>
                  </a:lnTo>
                  <a:cubicBezTo>
                    <a:pt x="17053" y="20618"/>
                    <a:pt x="21032" y="13623"/>
                    <a:pt x="21032" y="5155"/>
                  </a:cubicBezTo>
                  <a:cubicBezTo>
                    <a:pt x="21032" y="4909"/>
                    <a:pt x="21174" y="4664"/>
                    <a:pt x="21316" y="4664"/>
                  </a:cubicBezTo>
                  <a:cubicBezTo>
                    <a:pt x="21458" y="4664"/>
                    <a:pt x="21600" y="4909"/>
                    <a:pt x="21600" y="5155"/>
                  </a:cubicBezTo>
                  <a:cubicBezTo>
                    <a:pt x="21600" y="14236"/>
                    <a:pt x="17337" y="21600"/>
                    <a:pt x="12079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6171D590-146E-4348-8556-F29B355B49F2}"/>
                </a:ext>
              </a:extLst>
            </p:cNvPr>
            <p:cNvSpPr/>
            <p:nvPr/>
          </p:nvSpPr>
          <p:spPr>
            <a:xfrm>
              <a:off x="11912600" y="6845299"/>
              <a:ext cx="186692" cy="17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" y="21600"/>
                  </a:moveTo>
                  <a:cubicBezTo>
                    <a:pt x="294" y="21600"/>
                    <a:pt x="0" y="21287"/>
                    <a:pt x="0" y="20974"/>
                  </a:cubicBezTo>
                  <a:cubicBezTo>
                    <a:pt x="0" y="9391"/>
                    <a:pt x="8816" y="0"/>
                    <a:pt x="19690" y="0"/>
                  </a:cubicBezTo>
                  <a:lnTo>
                    <a:pt x="21012" y="0"/>
                  </a:lnTo>
                  <a:cubicBezTo>
                    <a:pt x="21306" y="0"/>
                    <a:pt x="21600" y="313"/>
                    <a:pt x="21600" y="626"/>
                  </a:cubicBezTo>
                  <a:cubicBezTo>
                    <a:pt x="21600" y="939"/>
                    <a:pt x="21306" y="1252"/>
                    <a:pt x="21012" y="1252"/>
                  </a:cubicBezTo>
                  <a:lnTo>
                    <a:pt x="19690" y="1252"/>
                  </a:lnTo>
                  <a:cubicBezTo>
                    <a:pt x="9404" y="1252"/>
                    <a:pt x="1176" y="10174"/>
                    <a:pt x="1176" y="20974"/>
                  </a:cubicBezTo>
                  <a:cubicBezTo>
                    <a:pt x="1176" y="21287"/>
                    <a:pt x="882" y="21600"/>
                    <a:pt x="588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B18BAFA3-9012-441B-97B8-859E638BC701}"/>
                </a:ext>
              </a:extLst>
            </p:cNvPr>
            <p:cNvSpPr/>
            <p:nvPr/>
          </p:nvSpPr>
          <p:spPr>
            <a:xfrm>
              <a:off x="12522199" y="6375400"/>
              <a:ext cx="233681" cy="218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" y="21600"/>
                  </a:moveTo>
                  <a:cubicBezTo>
                    <a:pt x="235" y="21600"/>
                    <a:pt x="0" y="21349"/>
                    <a:pt x="0" y="21098"/>
                  </a:cubicBezTo>
                  <a:cubicBezTo>
                    <a:pt x="0" y="9544"/>
                    <a:pt x="8804" y="0"/>
                    <a:pt x="19722" y="0"/>
                  </a:cubicBezTo>
                  <a:lnTo>
                    <a:pt x="21130" y="0"/>
                  </a:lnTo>
                  <a:cubicBezTo>
                    <a:pt x="21365" y="0"/>
                    <a:pt x="21600" y="251"/>
                    <a:pt x="21600" y="502"/>
                  </a:cubicBezTo>
                  <a:cubicBezTo>
                    <a:pt x="21600" y="753"/>
                    <a:pt x="21365" y="1005"/>
                    <a:pt x="21130" y="1005"/>
                  </a:cubicBezTo>
                  <a:lnTo>
                    <a:pt x="19722" y="1005"/>
                  </a:lnTo>
                  <a:cubicBezTo>
                    <a:pt x="9391" y="1005"/>
                    <a:pt x="939" y="10047"/>
                    <a:pt x="939" y="21098"/>
                  </a:cubicBezTo>
                  <a:cubicBezTo>
                    <a:pt x="822" y="21349"/>
                    <a:pt x="704" y="21600"/>
                    <a:pt x="470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2048F3B7-E381-4EAF-87A9-A47003CF38A9}"/>
                </a:ext>
              </a:extLst>
            </p:cNvPr>
            <p:cNvSpPr/>
            <p:nvPr/>
          </p:nvSpPr>
          <p:spPr>
            <a:xfrm>
              <a:off x="12712699" y="6959599"/>
              <a:ext cx="233683" cy="218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21600"/>
                  </a:moveTo>
                  <a:lnTo>
                    <a:pt x="470" y="21600"/>
                  </a:lnTo>
                  <a:cubicBezTo>
                    <a:pt x="235" y="21600"/>
                    <a:pt x="0" y="21349"/>
                    <a:pt x="0" y="21098"/>
                  </a:cubicBezTo>
                  <a:cubicBezTo>
                    <a:pt x="0" y="20846"/>
                    <a:pt x="235" y="20595"/>
                    <a:pt x="470" y="20595"/>
                  </a:cubicBezTo>
                  <a:lnTo>
                    <a:pt x="1878" y="20595"/>
                  </a:lnTo>
                  <a:cubicBezTo>
                    <a:pt x="12209" y="20595"/>
                    <a:pt x="20661" y="11553"/>
                    <a:pt x="20661" y="502"/>
                  </a:cubicBezTo>
                  <a:cubicBezTo>
                    <a:pt x="20661" y="251"/>
                    <a:pt x="20896" y="0"/>
                    <a:pt x="21130" y="0"/>
                  </a:cubicBezTo>
                  <a:cubicBezTo>
                    <a:pt x="21365" y="0"/>
                    <a:pt x="21600" y="251"/>
                    <a:pt x="21600" y="502"/>
                  </a:cubicBezTo>
                  <a:cubicBezTo>
                    <a:pt x="21482" y="12056"/>
                    <a:pt x="12678" y="21600"/>
                    <a:pt x="1878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C08718D7-BF7D-4A72-AE21-DBB4DCA4EB54}"/>
                </a:ext>
              </a:extLst>
            </p:cNvPr>
            <p:cNvSpPr/>
            <p:nvPr/>
          </p:nvSpPr>
          <p:spPr>
            <a:xfrm>
              <a:off x="12903200" y="6057900"/>
              <a:ext cx="575310" cy="337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600"/>
                  </a:moveTo>
                  <a:cubicBezTo>
                    <a:pt x="21314" y="21600"/>
                    <a:pt x="21219" y="21519"/>
                    <a:pt x="21219" y="21275"/>
                  </a:cubicBezTo>
                  <a:lnTo>
                    <a:pt x="21219" y="21275"/>
                  </a:lnTo>
                  <a:cubicBezTo>
                    <a:pt x="21219" y="9907"/>
                    <a:pt x="16212" y="650"/>
                    <a:pt x="10061" y="650"/>
                  </a:cubicBezTo>
                  <a:lnTo>
                    <a:pt x="9346" y="650"/>
                  </a:lnTo>
                  <a:cubicBezTo>
                    <a:pt x="4387" y="650"/>
                    <a:pt x="381" y="7471"/>
                    <a:pt x="381" y="15916"/>
                  </a:cubicBezTo>
                  <a:cubicBezTo>
                    <a:pt x="381" y="16078"/>
                    <a:pt x="286" y="16241"/>
                    <a:pt x="191" y="16241"/>
                  </a:cubicBezTo>
                  <a:cubicBezTo>
                    <a:pt x="95" y="16241"/>
                    <a:pt x="0" y="16078"/>
                    <a:pt x="0" y="15916"/>
                  </a:cubicBezTo>
                  <a:cubicBezTo>
                    <a:pt x="0" y="7146"/>
                    <a:pt x="4196" y="0"/>
                    <a:pt x="9346" y="0"/>
                  </a:cubicBezTo>
                  <a:lnTo>
                    <a:pt x="10061" y="0"/>
                  </a:lnTo>
                  <a:cubicBezTo>
                    <a:pt x="16403" y="0"/>
                    <a:pt x="21600" y="9501"/>
                    <a:pt x="21600" y="21194"/>
                  </a:cubicBezTo>
                  <a:cubicBezTo>
                    <a:pt x="21600" y="21438"/>
                    <a:pt x="21505" y="21600"/>
                    <a:pt x="21409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0F536C5D-B3C7-474B-86AD-EAFA9178AD57}"/>
                </a:ext>
              </a:extLst>
            </p:cNvPr>
            <p:cNvSpPr/>
            <p:nvPr/>
          </p:nvSpPr>
          <p:spPr>
            <a:xfrm>
              <a:off x="13157200" y="6451600"/>
              <a:ext cx="254002" cy="560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" y="21600"/>
                  </a:moveTo>
                  <a:cubicBezTo>
                    <a:pt x="216" y="21600"/>
                    <a:pt x="0" y="21502"/>
                    <a:pt x="0" y="21404"/>
                  </a:cubicBezTo>
                  <a:cubicBezTo>
                    <a:pt x="0" y="21306"/>
                    <a:pt x="216" y="21208"/>
                    <a:pt x="432" y="21208"/>
                  </a:cubicBezTo>
                  <a:cubicBezTo>
                    <a:pt x="11664" y="21208"/>
                    <a:pt x="20736" y="17094"/>
                    <a:pt x="20736" y="12000"/>
                  </a:cubicBezTo>
                  <a:lnTo>
                    <a:pt x="20736" y="196"/>
                  </a:lnTo>
                  <a:cubicBezTo>
                    <a:pt x="20736" y="98"/>
                    <a:pt x="20952" y="0"/>
                    <a:pt x="21168" y="0"/>
                  </a:cubicBezTo>
                  <a:cubicBezTo>
                    <a:pt x="21384" y="0"/>
                    <a:pt x="21600" y="98"/>
                    <a:pt x="21600" y="196"/>
                  </a:cubicBezTo>
                  <a:lnTo>
                    <a:pt x="21600" y="12000"/>
                  </a:lnTo>
                  <a:cubicBezTo>
                    <a:pt x="21600" y="17290"/>
                    <a:pt x="12096" y="21600"/>
                    <a:pt x="432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1F6A0144-E241-45F3-91DB-237E3A46D311}"/>
                </a:ext>
              </a:extLst>
            </p:cNvPr>
            <p:cNvSpPr/>
            <p:nvPr/>
          </p:nvSpPr>
          <p:spPr>
            <a:xfrm>
              <a:off x="12204699" y="6705600"/>
              <a:ext cx="349251" cy="547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21600" y="7001"/>
                  </a:moveTo>
                  <a:cubicBezTo>
                    <a:pt x="21600" y="7301"/>
                    <a:pt x="20972" y="7401"/>
                    <a:pt x="20736" y="7101"/>
                  </a:cubicBezTo>
                  <a:cubicBezTo>
                    <a:pt x="20736" y="7101"/>
                    <a:pt x="20736" y="7101"/>
                    <a:pt x="20736" y="7051"/>
                  </a:cubicBezTo>
                  <a:cubicBezTo>
                    <a:pt x="20736" y="7051"/>
                    <a:pt x="20736" y="7051"/>
                    <a:pt x="20736" y="7051"/>
                  </a:cubicBezTo>
                  <a:cubicBezTo>
                    <a:pt x="20265" y="6301"/>
                    <a:pt x="18458" y="6501"/>
                    <a:pt x="18458" y="7351"/>
                  </a:cubicBezTo>
                  <a:lnTo>
                    <a:pt x="18458" y="8301"/>
                  </a:lnTo>
                  <a:lnTo>
                    <a:pt x="18458" y="8301"/>
                  </a:lnTo>
                  <a:lnTo>
                    <a:pt x="18458" y="8301"/>
                  </a:lnTo>
                  <a:lnTo>
                    <a:pt x="18458" y="8301"/>
                  </a:lnTo>
                  <a:lnTo>
                    <a:pt x="18458" y="8301"/>
                  </a:lnTo>
                  <a:lnTo>
                    <a:pt x="18458" y="16701"/>
                  </a:lnTo>
                  <a:cubicBezTo>
                    <a:pt x="18458" y="19401"/>
                    <a:pt x="15002" y="21551"/>
                    <a:pt x="10839" y="21551"/>
                  </a:cubicBezTo>
                  <a:lnTo>
                    <a:pt x="10839" y="21551"/>
                  </a:lnTo>
                  <a:cubicBezTo>
                    <a:pt x="10839" y="21551"/>
                    <a:pt x="10839" y="21551"/>
                    <a:pt x="10839" y="21551"/>
                  </a:cubicBezTo>
                  <a:lnTo>
                    <a:pt x="10839" y="21551"/>
                  </a:lnTo>
                  <a:lnTo>
                    <a:pt x="10054" y="21551"/>
                  </a:lnTo>
                  <a:cubicBezTo>
                    <a:pt x="4477" y="21551"/>
                    <a:pt x="0" y="18401"/>
                    <a:pt x="0" y="14501"/>
                  </a:cubicBezTo>
                  <a:cubicBezTo>
                    <a:pt x="0" y="14501"/>
                    <a:pt x="0" y="14501"/>
                    <a:pt x="0" y="14501"/>
                  </a:cubicBezTo>
                  <a:cubicBezTo>
                    <a:pt x="0" y="14201"/>
                    <a:pt x="628" y="14101"/>
                    <a:pt x="864" y="14401"/>
                  </a:cubicBezTo>
                  <a:cubicBezTo>
                    <a:pt x="864" y="14401"/>
                    <a:pt x="864" y="14401"/>
                    <a:pt x="864" y="14451"/>
                  </a:cubicBezTo>
                  <a:cubicBezTo>
                    <a:pt x="864" y="14451"/>
                    <a:pt x="864" y="14501"/>
                    <a:pt x="943" y="14501"/>
                  </a:cubicBezTo>
                  <a:cubicBezTo>
                    <a:pt x="1492" y="15251"/>
                    <a:pt x="3220" y="14951"/>
                    <a:pt x="3220" y="14151"/>
                  </a:cubicBezTo>
                  <a:lnTo>
                    <a:pt x="3220" y="11501"/>
                  </a:lnTo>
                  <a:lnTo>
                    <a:pt x="3220" y="11501"/>
                  </a:lnTo>
                  <a:lnTo>
                    <a:pt x="3220" y="11501"/>
                  </a:lnTo>
                  <a:lnTo>
                    <a:pt x="3220" y="11501"/>
                  </a:lnTo>
                  <a:lnTo>
                    <a:pt x="3220" y="11501"/>
                  </a:lnTo>
                  <a:lnTo>
                    <a:pt x="3220" y="4851"/>
                  </a:lnTo>
                  <a:cubicBezTo>
                    <a:pt x="3220" y="2151"/>
                    <a:pt x="6676" y="1"/>
                    <a:pt x="10839" y="1"/>
                  </a:cubicBezTo>
                  <a:lnTo>
                    <a:pt x="10839" y="1"/>
                  </a:lnTo>
                  <a:cubicBezTo>
                    <a:pt x="10839" y="1"/>
                    <a:pt x="10839" y="1"/>
                    <a:pt x="10839" y="1"/>
                  </a:cubicBezTo>
                  <a:lnTo>
                    <a:pt x="10839" y="1"/>
                  </a:lnTo>
                  <a:lnTo>
                    <a:pt x="11625" y="1"/>
                  </a:lnTo>
                  <a:cubicBezTo>
                    <a:pt x="17123" y="-49"/>
                    <a:pt x="21600" y="3101"/>
                    <a:pt x="21600" y="7001"/>
                  </a:cubicBezTo>
                  <a:cubicBezTo>
                    <a:pt x="21600" y="7001"/>
                    <a:pt x="21600" y="7001"/>
                    <a:pt x="21600" y="7001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9AEB1B8E-469C-4FB9-808C-3A1B849A4A94}"/>
                </a:ext>
              </a:extLst>
            </p:cNvPr>
            <p:cNvSpPr/>
            <p:nvPr/>
          </p:nvSpPr>
          <p:spPr>
            <a:xfrm>
              <a:off x="11925300" y="6908799"/>
              <a:ext cx="306071" cy="480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600" y="6954"/>
                  </a:moveTo>
                  <a:cubicBezTo>
                    <a:pt x="21600" y="7239"/>
                    <a:pt x="20973" y="7353"/>
                    <a:pt x="20793" y="7068"/>
                  </a:cubicBezTo>
                  <a:cubicBezTo>
                    <a:pt x="20793" y="7068"/>
                    <a:pt x="20793" y="7068"/>
                    <a:pt x="20793" y="7068"/>
                  </a:cubicBezTo>
                  <a:cubicBezTo>
                    <a:pt x="20793" y="7068"/>
                    <a:pt x="20793" y="7068"/>
                    <a:pt x="20793" y="7068"/>
                  </a:cubicBezTo>
                  <a:cubicBezTo>
                    <a:pt x="20256" y="6327"/>
                    <a:pt x="18463" y="6555"/>
                    <a:pt x="18463" y="7353"/>
                  </a:cubicBezTo>
                  <a:lnTo>
                    <a:pt x="18463" y="8265"/>
                  </a:lnTo>
                  <a:lnTo>
                    <a:pt x="18463" y="8265"/>
                  </a:lnTo>
                  <a:lnTo>
                    <a:pt x="18463" y="8265"/>
                  </a:lnTo>
                  <a:lnTo>
                    <a:pt x="18463" y="8265"/>
                  </a:lnTo>
                  <a:lnTo>
                    <a:pt x="18463" y="8265"/>
                  </a:lnTo>
                  <a:lnTo>
                    <a:pt x="18463" y="16700"/>
                  </a:lnTo>
                  <a:cubicBezTo>
                    <a:pt x="18463" y="19378"/>
                    <a:pt x="15057" y="21544"/>
                    <a:pt x="10845" y="21544"/>
                  </a:cubicBezTo>
                  <a:lnTo>
                    <a:pt x="10845" y="21544"/>
                  </a:lnTo>
                  <a:cubicBezTo>
                    <a:pt x="10845" y="21544"/>
                    <a:pt x="10845" y="21544"/>
                    <a:pt x="10845" y="21544"/>
                  </a:cubicBezTo>
                  <a:lnTo>
                    <a:pt x="10845" y="21544"/>
                  </a:lnTo>
                  <a:lnTo>
                    <a:pt x="10038" y="21544"/>
                  </a:lnTo>
                  <a:cubicBezTo>
                    <a:pt x="4481" y="21544"/>
                    <a:pt x="0" y="18409"/>
                    <a:pt x="0" y="14534"/>
                  </a:cubicBezTo>
                  <a:cubicBezTo>
                    <a:pt x="0" y="14534"/>
                    <a:pt x="0" y="14534"/>
                    <a:pt x="0" y="14534"/>
                  </a:cubicBezTo>
                  <a:cubicBezTo>
                    <a:pt x="0" y="14249"/>
                    <a:pt x="627" y="14135"/>
                    <a:pt x="807" y="14420"/>
                  </a:cubicBezTo>
                  <a:cubicBezTo>
                    <a:pt x="807" y="14420"/>
                    <a:pt x="807" y="14420"/>
                    <a:pt x="807" y="14420"/>
                  </a:cubicBezTo>
                  <a:cubicBezTo>
                    <a:pt x="807" y="14420"/>
                    <a:pt x="807" y="14477"/>
                    <a:pt x="807" y="14477"/>
                  </a:cubicBezTo>
                  <a:cubicBezTo>
                    <a:pt x="1344" y="15218"/>
                    <a:pt x="3047" y="14933"/>
                    <a:pt x="3047" y="14135"/>
                  </a:cubicBezTo>
                  <a:lnTo>
                    <a:pt x="3047" y="11456"/>
                  </a:lnTo>
                  <a:lnTo>
                    <a:pt x="3047" y="11456"/>
                  </a:lnTo>
                  <a:lnTo>
                    <a:pt x="3047" y="11456"/>
                  </a:lnTo>
                  <a:lnTo>
                    <a:pt x="3047" y="11456"/>
                  </a:lnTo>
                  <a:lnTo>
                    <a:pt x="3047" y="11456"/>
                  </a:lnTo>
                  <a:lnTo>
                    <a:pt x="3047" y="4845"/>
                  </a:lnTo>
                  <a:cubicBezTo>
                    <a:pt x="3047" y="2167"/>
                    <a:pt x="6453" y="1"/>
                    <a:pt x="10666" y="1"/>
                  </a:cubicBezTo>
                  <a:lnTo>
                    <a:pt x="10666" y="1"/>
                  </a:lnTo>
                  <a:cubicBezTo>
                    <a:pt x="10666" y="1"/>
                    <a:pt x="10666" y="1"/>
                    <a:pt x="10666" y="1"/>
                  </a:cubicBezTo>
                  <a:lnTo>
                    <a:pt x="10666" y="1"/>
                  </a:lnTo>
                  <a:lnTo>
                    <a:pt x="11472" y="1"/>
                  </a:lnTo>
                  <a:cubicBezTo>
                    <a:pt x="17119" y="-56"/>
                    <a:pt x="21600" y="3079"/>
                    <a:pt x="21600" y="6954"/>
                  </a:cubicBezTo>
                  <a:cubicBezTo>
                    <a:pt x="21600" y="6954"/>
                    <a:pt x="21600" y="6954"/>
                    <a:pt x="21600" y="6954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DF2B066F-322B-4469-97B3-9C73263370EF}"/>
                </a:ext>
              </a:extLst>
            </p:cNvPr>
            <p:cNvSpPr/>
            <p:nvPr/>
          </p:nvSpPr>
          <p:spPr>
            <a:xfrm>
              <a:off x="12522199" y="6438899"/>
              <a:ext cx="426721" cy="66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50"/>
                  </a:moveTo>
                  <a:cubicBezTo>
                    <a:pt x="21600" y="7337"/>
                    <a:pt x="20957" y="7419"/>
                    <a:pt x="20764" y="7132"/>
                  </a:cubicBezTo>
                  <a:cubicBezTo>
                    <a:pt x="20764" y="7132"/>
                    <a:pt x="20764" y="7132"/>
                    <a:pt x="20764" y="7091"/>
                  </a:cubicBezTo>
                  <a:cubicBezTo>
                    <a:pt x="20764" y="7091"/>
                    <a:pt x="20764" y="7091"/>
                    <a:pt x="20764" y="7091"/>
                  </a:cubicBezTo>
                  <a:cubicBezTo>
                    <a:pt x="20250" y="6312"/>
                    <a:pt x="18450" y="6558"/>
                    <a:pt x="18450" y="7378"/>
                  </a:cubicBezTo>
                  <a:lnTo>
                    <a:pt x="18450" y="8320"/>
                  </a:lnTo>
                  <a:lnTo>
                    <a:pt x="18450" y="8320"/>
                  </a:lnTo>
                  <a:lnTo>
                    <a:pt x="18450" y="8320"/>
                  </a:lnTo>
                  <a:lnTo>
                    <a:pt x="18450" y="8320"/>
                  </a:lnTo>
                  <a:lnTo>
                    <a:pt x="18450" y="8320"/>
                  </a:lnTo>
                  <a:lnTo>
                    <a:pt x="18450" y="16723"/>
                  </a:lnTo>
                  <a:cubicBezTo>
                    <a:pt x="18450" y="19428"/>
                    <a:pt x="15043" y="21600"/>
                    <a:pt x="10800" y="21600"/>
                  </a:cubicBezTo>
                  <a:lnTo>
                    <a:pt x="10800" y="21600"/>
                  </a:lnTo>
                  <a:cubicBezTo>
                    <a:pt x="10800" y="21600"/>
                    <a:pt x="10800" y="21600"/>
                    <a:pt x="10800" y="21600"/>
                  </a:cubicBezTo>
                  <a:lnTo>
                    <a:pt x="10800" y="21600"/>
                  </a:lnTo>
                  <a:lnTo>
                    <a:pt x="10029" y="21600"/>
                  </a:lnTo>
                  <a:cubicBezTo>
                    <a:pt x="4500" y="21600"/>
                    <a:pt x="0" y="18444"/>
                    <a:pt x="0" y="14550"/>
                  </a:cubicBezTo>
                  <a:cubicBezTo>
                    <a:pt x="0" y="14550"/>
                    <a:pt x="0" y="14550"/>
                    <a:pt x="0" y="14550"/>
                  </a:cubicBezTo>
                  <a:cubicBezTo>
                    <a:pt x="0" y="14263"/>
                    <a:pt x="643" y="14181"/>
                    <a:pt x="836" y="14468"/>
                  </a:cubicBezTo>
                  <a:cubicBezTo>
                    <a:pt x="836" y="14468"/>
                    <a:pt x="836" y="14468"/>
                    <a:pt x="836" y="14509"/>
                  </a:cubicBezTo>
                  <a:cubicBezTo>
                    <a:pt x="836" y="14509"/>
                    <a:pt x="836" y="14550"/>
                    <a:pt x="900" y="14550"/>
                  </a:cubicBezTo>
                  <a:cubicBezTo>
                    <a:pt x="1414" y="15288"/>
                    <a:pt x="3214" y="15001"/>
                    <a:pt x="3214" y="14222"/>
                  </a:cubicBezTo>
                  <a:lnTo>
                    <a:pt x="3214" y="11517"/>
                  </a:lnTo>
                  <a:lnTo>
                    <a:pt x="3214" y="11517"/>
                  </a:lnTo>
                  <a:lnTo>
                    <a:pt x="3214" y="11517"/>
                  </a:lnTo>
                  <a:lnTo>
                    <a:pt x="3214" y="11517"/>
                  </a:lnTo>
                  <a:lnTo>
                    <a:pt x="3214" y="11517"/>
                  </a:lnTo>
                  <a:lnTo>
                    <a:pt x="3214" y="4877"/>
                  </a:lnTo>
                  <a:cubicBezTo>
                    <a:pt x="3214" y="2172"/>
                    <a:pt x="6621" y="0"/>
                    <a:pt x="10864" y="0"/>
                  </a:cubicBezTo>
                  <a:lnTo>
                    <a:pt x="10864" y="0"/>
                  </a:lnTo>
                  <a:cubicBezTo>
                    <a:pt x="10864" y="0"/>
                    <a:pt x="10864" y="0"/>
                    <a:pt x="10864" y="0"/>
                  </a:cubicBezTo>
                  <a:lnTo>
                    <a:pt x="10864" y="0"/>
                  </a:lnTo>
                  <a:lnTo>
                    <a:pt x="11636" y="0"/>
                  </a:lnTo>
                  <a:cubicBezTo>
                    <a:pt x="17100" y="0"/>
                    <a:pt x="21600" y="3156"/>
                    <a:pt x="21600" y="7050"/>
                  </a:cubicBezTo>
                  <a:cubicBezTo>
                    <a:pt x="21600" y="7050"/>
                    <a:pt x="21600" y="7050"/>
                    <a:pt x="21600" y="705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2C7E65CC-8CC9-4E4C-921C-29EEC98AAEA5}"/>
                </a:ext>
              </a:extLst>
            </p:cNvPr>
            <p:cNvSpPr/>
            <p:nvPr/>
          </p:nvSpPr>
          <p:spPr>
            <a:xfrm>
              <a:off x="12890500" y="6121400"/>
              <a:ext cx="527049" cy="826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21600" y="7023"/>
                  </a:moveTo>
                  <a:cubicBezTo>
                    <a:pt x="21600" y="7322"/>
                    <a:pt x="20923" y="7421"/>
                    <a:pt x="20767" y="7123"/>
                  </a:cubicBezTo>
                  <a:cubicBezTo>
                    <a:pt x="20767" y="7123"/>
                    <a:pt x="20767" y="7090"/>
                    <a:pt x="20767" y="7090"/>
                  </a:cubicBezTo>
                  <a:cubicBezTo>
                    <a:pt x="20767" y="7090"/>
                    <a:pt x="20767" y="7090"/>
                    <a:pt x="20767" y="7057"/>
                  </a:cubicBezTo>
                  <a:cubicBezTo>
                    <a:pt x="20247" y="6295"/>
                    <a:pt x="18477" y="6527"/>
                    <a:pt x="18477" y="7355"/>
                  </a:cubicBezTo>
                  <a:lnTo>
                    <a:pt x="18477" y="8282"/>
                  </a:lnTo>
                  <a:lnTo>
                    <a:pt x="18477" y="8282"/>
                  </a:lnTo>
                  <a:lnTo>
                    <a:pt x="18477" y="8282"/>
                  </a:lnTo>
                  <a:lnTo>
                    <a:pt x="18477" y="8282"/>
                  </a:lnTo>
                  <a:lnTo>
                    <a:pt x="18477" y="8282"/>
                  </a:lnTo>
                  <a:lnTo>
                    <a:pt x="18477" y="16697"/>
                  </a:lnTo>
                  <a:cubicBezTo>
                    <a:pt x="18477" y="19380"/>
                    <a:pt x="15042" y="21567"/>
                    <a:pt x="10826" y="21567"/>
                  </a:cubicBezTo>
                  <a:lnTo>
                    <a:pt x="10826" y="21567"/>
                  </a:lnTo>
                  <a:cubicBezTo>
                    <a:pt x="10826" y="21567"/>
                    <a:pt x="10826" y="21567"/>
                    <a:pt x="10826" y="21567"/>
                  </a:cubicBezTo>
                  <a:lnTo>
                    <a:pt x="10826" y="21567"/>
                  </a:lnTo>
                  <a:lnTo>
                    <a:pt x="10045" y="21567"/>
                  </a:lnTo>
                  <a:cubicBezTo>
                    <a:pt x="4476" y="21567"/>
                    <a:pt x="0" y="18420"/>
                    <a:pt x="0" y="14544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0" y="14246"/>
                    <a:pt x="677" y="14146"/>
                    <a:pt x="833" y="14444"/>
                  </a:cubicBezTo>
                  <a:cubicBezTo>
                    <a:pt x="833" y="14444"/>
                    <a:pt x="833" y="14477"/>
                    <a:pt x="833" y="14477"/>
                  </a:cubicBezTo>
                  <a:cubicBezTo>
                    <a:pt x="833" y="14511"/>
                    <a:pt x="833" y="14511"/>
                    <a:pt x="885" y="14544"/>
                  </a:cubicBezTo>
                  <a:cubicBezTo>
                    <a:pt x="1405" y="15273"/>
                    <a:pt x="3175" y="15007"/>
                    <a:pt x="3175" y="14212"/>
                  </a:cubicBezTo>
                  <a:lnTo>
                    <a:pt x="3175" y="11496"/>
                  </a:lnTo>
                  <a:lnTo>
                    <a:pt x="3175" y="11496"/>
                  </a:lnTo>
                  <a:lnTo>
                    <a:pt x="3175" y="11496"/>
                  </a:lnTo>
                  <a:lnTo>
                    <a:pt x="3175" y="11496"/>
                  </a:lnTo>
                  <a:lnTo>
                    <a:pt x="3175" y="11496"/>
                  </a:lnTo>
                  <a:lnTo>
                    <a:pt x="3175" y="4870"/>
                  </a:lnTo>
                  <a:cubicBezTo>
                    <a:pt x="3175" y="2187"/>
                    <a:pt x="6610" y="0"/>
                    <a:pt x="10826" y="0"/>
                  </a:cubicBezTo>
                  <a:lnTo>
                    <a:pt x="10826" y="0"/>
                  </a:lnTo>
                  <a:cubicBezTo>
                    <a:pt x="10826" y="0"/>
                    <a:pt x="10826" y="0"/>
                    <a:pt x="10826" y="0"/>
                  </a:cubicBezTo>
                  <a:lnTo>
                    <a:pt x="10826" y="0"/>
                  </a:lnTo>
                  <a:lnTo>
                    <a:pt x="11607" y="0"/>
                  </a:lnTo>
                  <a:cubicBezTo>
                    <a:pt x="17124" y="-33"/>
                    <a:pt x="21600" y="3114"/>
                    <a:pt x="21600" y="7023"/>
                  </a:cubicBezTo>
                  <a:cubicBezTo>
                    <a:pt x="21600" y="7023"/>
                    <a:pt x="21600" y="7023"/>
                    <a:pt x="21600" y="7023"/>
                  </a:cubicBez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9" name="Picture 38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CB6C1E97-D37C-477C-9B88-7D34E60B35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0"/>
          <a:stretch/>
        </p:blipFill>
        <p:spPr>
          <a:xfrm rot="16200000">
            <a:off x="7028594" y="4267669"/>
            <a:ext cx="1098972" cy="31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027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368" y="661293"/>
            <a:ext cx="5805264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4096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56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10800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376930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2078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2856"/>
            <a:ext cx="78867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740E31B-A746-4BE0-A9F7-F9544AE8F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1090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B27320-D04B-4D97-ABE4-89BF860B6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76806" y="6356357"/>
            <a:ext cx="5726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284902-F922-46E8-A508-9BC0A04D6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0970" y="6356357"/>
            <a:ext cx="754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7956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3670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42443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132862"/>
            <a:ext cx="38862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2132862"/>
            <a:ext cx="38862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96619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29622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42782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3702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3358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7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292080" y="1556792"/>
            <a:ext cx="3240360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8B9E2A"/>
                </a:solidFill>
                <a:effectLst>
                  <a:outerShdw blurRad="50800" dist="12700" dir="5400000" algn="ctr" rotWithShape="0">
                    <a:schemeClr val="accent3">
                      <a:lumMod val="50000"/>
                      <a:alpha val="0"/>
                    </a:scheme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22452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27721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72804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427391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36610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895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4173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58782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9753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10497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881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4957762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7567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73291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26001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38315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02093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8474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42133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63532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208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01162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80274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1451825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8742948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63562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90619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93320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1052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54635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52361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13457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188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5204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22798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10509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0008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799914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56882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3473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6960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1220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235548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427661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34504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635896" y="1196752"/>
            <a:ext cx="4968552" cy="172471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419025083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12160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45934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1881" y="226780"/>
            <a:ext cx="6783042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5895515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115616" y="226780"/>
            <a:ext cx="7569307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 hasCustomPrompt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</a:t>
            </a:r>
            <a:r>
              <a:rPr lang="ko-KR" altLang="en-US" dirty="0" err="1" smtClean="0"/>
              <a:t>수준ㅇㅇ</a:t>
            </a:r>
            <a:r>
              <a:rPr lang="ko-KR" altLang="en-US" sz="900" dirty="0" err="1" smtClean="0"/>
              <a:t>ㄴㄴㄴㄴ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57501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932040" y="908720"/>
            <a:ext cx="3821844" cy="25664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3744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26543" y="1916832"/>
            <a:ext cx="4129433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000" kern="1200" spc="-70" baseline="0" dirty="0">
                <a:solidFill>
                  <a:srgbClr val="F08858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186037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79060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89691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1678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59420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63004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81678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4985352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076199" y="2816932"/>
            <a:ext cx="60497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3584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4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04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075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85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735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339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124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53706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63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817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80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25097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37181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84286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7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455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420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7240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7712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5030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2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1881" y="226780"/>
            <a:ext cx="6783042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2171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2340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9307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665223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28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340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733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7531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734088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76175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115616" y="226780"/>
            <a:ext cx="7569307" cy="7244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B54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23527" y="1481666"/>
            <a:ext cx="8352929" cy="4598813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2872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87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3605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8136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2926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352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644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5183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256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38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932040" y="908720"/>
            <a:ext cx="3821844" cy="25664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4069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151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145894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1144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073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3684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4276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60597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0183518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465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3528" y="1988840"/>
            <a:ext cx="3966457" cy="1872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829428"/>
                </a:solidFill>
                <a:effectLst>
                  <a:outerShdw blurRad="50800" dist="12700" dir="5400000" algn="ctr" rotWithShape="0">
                    <a:schemeClr val="tx1">
                      <a:alpha val="0"/>
                    </a:scheme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08623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4459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4739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935CE68-3D54-4452-B26E-2FE370F30D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90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2187981D-D41E-4EBD-ABD9-6292E030A6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734007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32D4CEB-44E3-4023-9D14-C480D46C7F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8725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29CC7372-8728-4F82-BF14-4D072461BC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3442" y="1868410"/>
            <a:ext cx="1404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2999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8009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4956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1678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4872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76F034-829C-43CB-99A2-231813E2D762}"/>
              </a:ext>
            </a:extLst>
          </p:cNvPr>
          <p:cNvSpPr/>
          <p:nvPr userDrawn="1"/>
        </p:nvSpPr>
        <p:spPr>
          <a:xfrm>
            <a:off x="0" y="-38100"/>
            <a:ext cx="9144000" cy="4448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93623B1C-08A0-44F9-BA97-FC3F7AD75840}"/>
              </a:ext>
            </a:extLst>
          </p:cNvPr>
          <p:cNvGrpSpPr/>
          <p:nvPr userDrawn="1"/>
        </p:nvGrpSpPr>
        <p:grpSpPr>
          <a:xfrm>
            <a:off x="5376651" y="1596913"/>
            <a:ext cx="1791626" cy="4199448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BE5673E5-98AD-47FD-962B-FE217CB747D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1265FC34-E4BF-471E-8D22-C579A46D929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D4E8D89E-9595-41A2-949E-CB678F51CC5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939D6EAE-2D95-4968-A975-9F7AD684432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8136C042-BCCB-4AF9-8E8B-3082409793F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D01886F4-7FA2-4D5D-B76F-FA159B63E0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50788" y="1973174"/>
            <a:ext cx="1050482" cy="33752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AD5D151-26E9-46C5-9B00-1FDE4004394D}"/>
              </a:ext>
            </a:extLst>
          </p:cNvPr>
          <p:cNvGrpSpPr/>
          <p:nvPr userDrawn="1"/>
        </p:nvGrpSpPr>
        <p:grpSpPr>
          <a:xfrm>
            <a:off x="6501270" y="1409274"/>
            <a:ext cx="1924127" cy="4510019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1277381-0908-40FD-8EC0-61489701C56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6BD0D243-F7E9-4843-85EF-402A8AB3B062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7DB21D8-CB31-46FA-9C6E-2C828785B48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5E52AB58-8193-4D63-A81B-7129C367CE6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3D20810B-C4CA-48EB-B92D-B769DC2BA71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BC4612F-67F1-4C8A-907E-816F4D231ED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87170" y="1785535"/>
            <a:ext cx="1753318" cy="36248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8148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1749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3941748" y="3153398"/>
            <a:ext cx="4766416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41509" y="458496"/>
            <a:ext cx="7018970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1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572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0665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D328476-41CC-4B15-B6E2-0C38C55067CE}"/>
              </a:ext>
            </a:extLst>
          </p:cNvPr>
          <p:cNvSpPr/>
          <p:nvPr userDrawn="1"/>
        </p:nvSpPr>
        <p:spPr>
          <a:xfrm>
            <a:off x="5181125" y="5662484"/>
            <a:ext cx="3323493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3A95EA73-645A-4713-A9FF-D8B39FB9507A}"/>
              </a:ext>
            </a:extLst>
          </p:cNvPr>
          <p:cNvGrpSpPr/>
          <p:nvPr userDrawn="1"/>
        </p:nvGrpSpPr>
        <p:grpSpPr>
          <a:xfrm>
            <a:off x="5309778" y="2354198"/>
            <a:ext cx="3266207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76CD34-0CD2-4D5B-A960-4105F855C74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35E67E-5C70-47AD-AC6A-2F80764D4F4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4778E0-3695-4F57-B85B-68725FF540B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38A7EA-F1B6-4803-9E8F-93CB59D389F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9920CF-6C46-4587-A341-452D25941D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DAD406-5C00-422F-88CD-FA8B68D91A6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6B2282-4FE5-4D8C-88D0-CFC4B21923B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F5F4EB-411E-4D42-A1EA-5DDAB07D05C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44FC344-63A8-4CAC-83DA-6ACB1BF43C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00355" y="2541395"/>
            <a:ext cx="3081384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58D8070-659C-4086-9BAD-ECC71C776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981171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1703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61E928-CD25-4774-8205-A45215F1F2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26119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7010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8202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7284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044257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4700036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1C0135C-24C7-4002-92A9-8A4AC1627889}"/>
              </a:ext>
            </a:extLst>
          </p:cNvPr>
          <p:cNvSpPr/>
          <p:nvPr/>
        </p:nvSpPr>
        <p:spPr>
          <a:xfrm>
            <a:off x="-71694" y="2506534"/>
            <a:ext cx="6011846" cy="2117367"/>
          </a:xfrm>
          <a:custGeom>
            <a:avLst/>
            <a:gdLst>
              <a:gd name="connsiteX0" fmla="*/ 26584 w 6011846"/>
              <a:gd name="connsiteY0" fmla="*/ 0 h 2117367"/>
              <a:gd name="connsiteX1" fmla="*/ 52766 w 6011846"/>
              <a:gd name="connsiteY1" fmla="*/ 26369 h 2117367"/>
              <a:gd name="connsiteX2" fmla="*/ 1893126 w 6011846"/>
              <a:gd name="connsiteY2" fmla="*/ 2071197 h 2117367"/>
              <a:gd name="connsiteX3" fmla="*/ 1932600 w 6011846"/>
              <a:gd name="connsiteY3" fmla="*/ 2071197 h 2117367"/>
              <a:gd name="connsiteX4" fmla="*/ 6011846 w 6011846"/>
              <a:gd name="connsiteY4" fmla="*/ 2071197 h 2117367"/>
              <a:gd name="connsiteX5" fmla="*/ 6011846 w 6011846"/>
              <a:gd name="connsiteY5" fmla="*/ 2117367 h 2117367"/>
              <a:gd name="connsiteX6" fmla="*/ 1932600 w 6011846"/>
              <a:gd name="connsiteY6" fmla="*/ 2117367 h 2117367"/>
              <a:gd name="connsiteX7" fmla="*/ 1886681 w 6011846"/>
              <a:gd name="connsiteY7" fmla="*/ 2117367 h 2117367"/>
              <a:gd name="connsiteX8" fmla="*/ 0 w 6011846"/>
              <a:gd name="connsiteY8" fmla="*/ 26369 h 2117367"/>
              <a:gd name="connsiteX9" fmla="*/ 26584 w 6011846"/>
              <a:gd name="connsiteY9" fmla="*/ 0 h 21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1846" h="2117367">
                <a:moveTo>
                  <a:pt x="26584" y="0"/>
                </a:moveTo>
                <a:cubicBezTo>
                  <a:pt x="39474" y="0"/>
                  <a:pt x="52766" y="13234"/>
                  <a:pt x="52766" y="26369"/>
                </a:cubicBezTo>
                <a:cubicBezTo>
                  <a:pt x="52766" y="1127988"/>
                  <a:pt x="877283" y="2044828"/>
                  <a:pt x="1893126" y="2071197"/>
                </a:cubicBezTo>
                <a:cubicBezTo>
                  <a:pt x="1906418" y="2071197"/>
                  <a:pt x="1919308" y="2071197"/>
                  <a:pt x="1932600" y="2071197"/>
                </a:cubicBezTo>
                <a:lnTo>
                  <a:pt x="6011846" y="2071197"/>
                </a:lnTo>
                <a:lnTo>
                  <a:pt x="6011846" y="2117367"/>
                </a:lnTo>
                <a:lnTo>
                  <a:pt x="1932600" y="2117367"/>
                </a:lnTo>
                <a:cubicBezTo>
                  <a:pt x="1919308" y="2117367"/>
                  <a:pt x="1906418" y="2117367"/>
                  <a:pt x="1886681" y="2117367"/>
                </a:cubicBezTo>
                <a:cubicBezTo>
                  <a:pt x="844254" y="2090998"/>
                  <a:pt x="0" y="1154357"/>
                  <a:pt x="0" y="26369"/>
                </a:cubicBezTo>
                <a:cubicBezTo>
                  <a:pt x="0" y="13234"/>
                  <a:pt x="13292" y="0"/>
                  <a:pt x="26584" y="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101405C-4B50-4C49-B81E-F8F8E33019B8}"/>
              </a:ext>
            </a:extLst>
          </p:cNvPr>
          <p:cNvSpPr/>
          <p:nvPr/>
        </p:nvSpPr>
        <p:spPr>
          <a:xfrm>
            <a:off x="5570401" y="4089609"/>
            <a:ext cx="3101849" cy="248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extrusionOk="0">
                <a:moveTo>
                  <a:pt x="2876" y="21600"/>
                </a:moveTo>
                <a:cubicBezTo>
                  <a:pt x="1467" y="21600"/>
                  <a:pt x="284" y="20397"/>
                  <a:pt x="57" y="18678"/>
                </a:cubicBezTo>
                <a:cubicBezTo>
                  <a:pt x="-216" y="16959"/>
                  <a:pt x="512" y="15298"/>
                  <a:pt x="1830" y="14667"/>
                </a:cubicBezTo>
                <a:lnTo>
                  <a:pt x="1876" y="14667"/>
                </a:lnTo>
                <a:cubicBezTo>
                  <a:pt x="2012" y="14610"/>
                  <a:pt x="2058" y="14495"/>
                  <a:pt x="2058" y="14324"/>
                </a:cubicBezTo>
                <a:cubicBezTo>
                  <a:pt x="2058" y="14152"/>
                  <a:pt x="2012" y="14037"/>
                  <a:pt x="1876" y="13980"/>
                </a:cubicBezTo>
                <a:cubicBezTo>
                  <a:pt x="1785" y="13923"/>
                  <a:pt x="1739" y="13808"/>
                  <a:pt x="1785" y="13693"/>
                </a:cubicBezTo>
                <a:cubicBezTo>
                  <a:pt x="1830" y="13579"/>
                  <a:pt x="1921" y="13521"/>
                  <a:pt x="2012" y="13579"/>
                </a:cubicBezTo>
                <a:cubicBezTo>
                  <a:pt x="2240" y="13693"/>
                  <a:pt x="2376" y="13980"/>
                  <a:pt x="2376" y="14324"/>
                </a:cubicBezTo>
                <a:cubicBezTo>
                  <a:pt x="2376" y="14667"/>
                  <a:pt x="2240" y="14954"/>
                  <a:pt x="1967" y="15068"/>
                </a:cubicBezTo>
                <a:lnTo>
                  <a:pt x="1921" y="15068"/>
                </a:lnTo>
                <a:cubicBezTo>
                  <a:pt x="784" y="15641"/>
                  <a:pt x="148" y="17074"/>
                  <a:pt x="375" y="18621"/>
                </a:cubicBezTo>
                <a:cubicBezTo>
                  <a:pt x="603" y="20110"/>
                  <a:pt x="1648" y="21199"/>
                  <a:pt x="2876" y="21199"/>
                </a:cubicBezTo>
                <a:cubicBezTo>
                  <a:pt x="12653" y="21199"/>
                  <a:pt x="20793" y="11975"/>
                  <a:pt x="21020" y="688"/>
                </a:cubicBezTo>
                <a:cubicBezTo>
                  <a:pt x="21020" y="516"/>
                  <a:pt x="21020" y="401"/>
                  <a:pt x="21020" y="229"/>
                </a:cubicBezTo>
                <a:cubicBezTo>
                  <a:pt x="21020" y="115"/>
                  <a:pt x="21111" y="0"/>
                  <a:pt x="21202" y="0"/>
                </a:cubicBezTo>
                <a:cubicBezTo>
                  <a:pt x="21293" y="0"/>
                  <a:pt x="21384" y="115"/>
                  <a:pt x="21384" y="229"/>
                </a:cubicBezTo>
                <a:cubicBezTo>
                  <a:pt x="21384" y="401"/>
                  <a:pt x="21384" y="516"/>
                  <a:pt x="21384" y="688"/>
                </a:cubicBezTo>
                <a:cubicBezTo>
                  <a:pt x="21157" y="12204"/>
                  <a:pt x="12835" y="21600"/>
                  <a:pt x="2876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189C366B-0E1A-4F86-A75D-152DA409ED87}"/>
              </a:ext>
            </a:extLst>
          </p:cNvPr>
          <p:cNvSpPr/>
          <p:nvPr/>
        </p:nvSpPr>
        <p:spPr>
          <a:xfrm>
            <a:off x="251520" y="1846915"/>
            <a:ext cx="8053896" cy="2453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2" y="0"/>
                </a:moveTo>
                <a:lnTo>
                  <a:pt x="4617" y="0"/>
                </a:lnTo>
                <a:lnTo>
                  <a:pt x="4617" y="0"/>
                </a:lnTo>
                <a:cubicBezTo>
                  <a:pt x="2919" y="0"/>
                  <a:pt x="2105" y="3019"/>
                  <a:pt x="1698" y="5865"/>
                </a:cubicBezTo>
                <a:cubicBezTo>
                  <a:pt x="1433" y="7781"/>
                  <a:pt x="584" y="7723"/>
                  <a:pt x="354" y="5748"/>
                </a:cubicBezTo>
                <a:cubicBezTo>
                  <a:pt x="354" y="5748"/>
                  <a:pt x="354" y="5690"/>
                  <a:pt x="354" y="5690"/>
                </a:cubicBezTo>
                <a:cubicBezTo>
                  <a:pt x="283" y="5052"/>
                  <a:pt x="0" y="5226"/>
                  <a:pt x="0" y="5923"/>
                </a:cubicBezTo>
                <a:cubicBezTo>
                  <a:pt x="0" y="5923"/>
                  <a:pt x="0" y="5923"/>
                  <a:pt x="0" y="5981"/>
                </a:cubicBezTo>
                <a:cubicBezTo>
                  <a:pt x="0" y="14458"/>
                  <a:pt x="1875" y="21368"/>
                  <a:pt x="4228" y="21600"/>
                </a:cubicBezTo>
                <a:cubicBezTo>
                  <a:pt x="4263" y="21600"/>
                  <a:pt x="4281" y="21600"/>
                  <a:pt x="4316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5C9BE284-D45A-414D-B218-0F4295DF6524}"/>
              </a:ext>
            </a:extLst>
          </p:cNvPr>
          <p:cNvSpPr/>
          <p:nvPr/>
        </p:nvSpPr>
        <p:spPr>
          <a:xfrm>
            <a:off x="5066341" y="0"/>
            <a:ext cx="3271692" cy="623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608"/>
                </a:lnTo>
                <a:lnTo>
                  <a:pt x="0" y="13608"/>
                </a:lnTo>
                <a:cubicBezTo>
                  <a:pt x="0" y="16531"/>
                  <a:pt x="3048" y="17947"/>
                  <a:pt x="5879" y="18632"/>
                </a:cubicBezTo>
                <a:cubicBezTo>
                  <a:pt x="7795" y="19088"/>
                  <a:pt x="7752" y="20550"/>
                  <a:pt x="5792" y="20961"/>
                </a:cubicBezTo>
                <a:cubicBezTo>
                  <a:pt x="5792" y="20961"/>
                  <a:pt x="5748" y="20961"/>
                  <a:pt x="5748" y="20984"/>
                </a:cubicBezTo>
                <a:cubicBezTo>
                  <a:pt x="5139" y="21121"/>
                  <a:pt x="5313" y="21600"/>
                  <a:pt x="5966" y="21600"/>
                </a:cubicBezTo>
                <a:cubicBezTo>
                  <a:pt x="5966" y="21600"/>
                  <a:pt x="6010" y="21600"/>
                  <a:pt x="6010" y="21600"/>
                </a:cubicBezTo>
                <a:cubicBezTo>
                  <a:pt x="14502" y="21600"/>
                  <a:pt x="21426" y="18358"/>
                  <a:pt x="21600" y="14339"/>
                </a:cubicBezTo>
                <a:cubicBezTo>
                  <a:pt x="21600" y="14293"/>
                  <a:pt x="21600" y="14225"/>
                  <a:pt x="21600" y="14179"/>
                </a:cubicBezTo>
                <a:lnTo>
                  <a:pt x="2160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61FD9A52-D509-4154-AFB1-9BA0BFDF56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15"/>
          <a:stretch/>
        </p:blipFill>
        <p:spPr>
          <a:xfrm>
            <a:off x="8347521" y="58317"/>
            <a:ext cx="760983" cy="38747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305528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396815" y="6356356"/>
            <a:ext cx="4272816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475656" y="2060849"/>
            <a:ext cx="3451715" cy="1368152"/>
          </a:xfrm>
          <a:noFill/>
        </p:spPr>
        <p:txBody>
          <a:bodyPr anchor="t" anchorCtr="0">
            <a:normAutofit/>
          </a:bodyPr>
          <a:lstStyle>
            <a:lvl1pPr algn="ctr">
              <a:defRPr sz="33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475656" y="3557657"/>
            <a:ext cx="3451715" cy="531952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4558354-04C8-B446-80BC-B74700B0CD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507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">
            <a:extLst>
              <a:ext uri="{FF2B5EF4-FFF2-40B4-BE49-F238E27FC236}">
                <a16:creationId xmlns:a16="http://schemas.microsoft.com/office/drawing/2014/main" id="{54050230-C0AE-4050-96A4-9EC7AEE5ED32}"/>
              </a:ext>
            </a:extLst>
          </p:cNvPr>
          <p:cNvSpPr/>
          <p:nvPr/>
        </p:nvSpPr>
        <p:spPr>
          <a:xfrm>
            <a:off x="6090422" y="1065876"/>
            <a:ext cx="2852898" cy="514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600" extrusionOk="0">
                <a:moveTo>
                  <a:pt x="2990" y="21600"/>
                </a:moveTo>
                <a:cubicBezTo>
                  <a:pt x="1525" y="21600"/>
                  <a:pt x="343" y="21043"/>
                  <a:pt x="60" y="20273"/>
                </a:cubicBezTo>
                <a:cubicBezTo>
                  <a:pt x="-224" y="19477"/>
                  <a:pt x="532" y="18734"/>
                  <a:pt x="1856" y="18442"/>
                </a:cubicBezTo>
                <a:lnTo>
                  <a:pt x="1903" y="18416"/>
                </a:lnTo>
                <a:cubicBezTo>
                  <a:pt x="1997" y="18389"/>
                  <a:pt x="2092" y="18416"/>
                  <a:pt x="2139" y="18469"/>
                </a:cubicBezTo>
                <a:cubicBezTo>
                  <a:pt x="2186" y="18522"/>
                  <a:pt x="2139" y="18575"/>
                  <a:pt x="2045" y="18601"/>
                </a:cubicBezTo>
                <a:lnTo>
                  <a:pt x="1997" y="18628"/>
                </a:lnTo>
                <a:cubicBezTo>
                  <a:pt x="816" y="18893"/>
                  <a:pt x="154" y="19557"/>
                  <a:pt x="390" y="20247"/>
                </a:cubicBezTo>
                <a:cubicBezTo>
                  <a:pt x="627" y="20937"/>
                  <a:pt x="1667" y="21414"/>
                  <a:pt x="2943" y="21414"/>
                </a:cubicBezTo>
                <a:cubicBezTo>
                  <a:pt x="12868" y="21414"/>
                  <a:pt x="20951" y="17248"/>
                  <a:pt x="20951" y="12127"/>
                </a:cubicBezTo>
                <a:lnTo>
                  <a:pt x="20951" y="7536"/>
                </a:lnTo>
                <a:cubicBezTo>
                  <a:pt x="20951" y="3503"/>
                  <a:pt x="15090" y="212"/>
                  <a:pt x="7906" y="212"/>
                </a:cubicBezTo>
                <a:cubicBezTo>
                  <a:pt x="7811" y="212"/>
                  <a:pt x="7716" y="159"/>
                  <a:pt x="7716" y="106"/>
                </a:cubicBezTo>
                <a:cubicBezTo>
                  <a:pt x="7716" y="53"/>
                  <a:pt x="7811" y="0"/>
                  <a:pt x="7906" y="0"/>
                </a:cubicBezTo>
                <a:cubicBezTo>
                  <a:pt x="15279" y="0"/>
                  <a:pt x="21329" y="3370"/>
                  <a:pt x="21329" y="7536"/>
                </a:cubicBezTo>
                <a:lnTo>
                  <a:pt x="21329" y="12127"/>
                </a:lnTo>
                <a:cubicBezTo>
                  <a:pt x="21376" y="17354"/>
                  <a:pt x="13105" y="21600"/>
                  <a:pt x="299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68C9E530-F46C-4542-805C-3CBD52594371}"/>
              </a:ext>
            </a:extLst>
          </p:cNvPr>
          <p:cNvSpPr/>
          <p:nvPr/>
        </p:nvSpPr>
        <p:spPr>
          <a:xfrm>
            <a:off x="63225" y="370446"/>
            <a:ext cx="2427690" cy="467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5" y="21600"/>
                </a:moveTo>
                <a:lnTo>
                  <a:pt x="6412" y="21600"/>
                </a:lnTo>
                <a:cubicBezTo>
                  <a:pt x="6075" y="21600"/>
                  <a:pt x="5794" y="20724"/>
                  <a:pt x="5569" y="19557"/>
                </a:cubicBezTo>
                <a:cubicBezTo>
                  <a:pt x="4275" y="11676"/>
                  <a:pt x="2362" y="5838"/>
                  <a:pt x="169" y="2335"/>
                </a:cubicBezTo>
                <a:cubicBezTo>
                  <a:pt x="56" y="2043"/>
                  <a:pt x="0" y="1459"/>
                  <a:pt x="0" y="876"/>
                </a:cubicBezTo>
                <a:cubicBezTo>
                  <a:pt x="56" y="292"/>
                  <a:pt x="169" y="0"/>
                  <a:pt x="281" y="0"/>
                </a:cubicBezTo>
                <a:cubicBezTo>
                  <a:pt x="2588" y="3503"/>
                  <a:pt x="4556" y="9632"/>
                  <a:pt x="5906" y="17805"/>
                </a:cubicBezTo>
                <a:cubicBezTo>
                  <a:pt x="6019" y="18681"/>
                  <a:pt x="6244" y="18973"/>
                  <a:pt x="6412" y="18973"/>
                </a:cubicBezTo>
                <a:lnTo>
                  <a:pt x="21375" y="18973"/>
                </a:lnTo>
                <a:cubicBezTo>
                  <a:pt x="21488" y="18973"/>
                  <a:pt x="21600" y="19557"/>
                  <a:pt x="21600" y="20141"/>
                </a:cubicBezTo>
                <a:cubicBezTo>
                  <a:pt x="21600" y="20724"/>
                  <a:pt x="21488" y="21600"/>
                  <a:pt x="21375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CB2286B3-1D2B-4759-949D-BD0C76891533}"/>
              </a:ext>
            </a:extLst>
          </p:cNvPr>
          <p:cNvSpPr/>
          <p:nvPr/>
        </p:nvSpPr>
        <p:spPr>
          <a:xfrm>
            <a:off x="1833412" y="5301680"/>
            <a:ext cx="3038284" cy="910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7" h="21600" extrusionOk="0">
                <a:moveTo>
                  <a:pt x="18922" y="21600"/>
                </a:moveTo>
                <a:cubicBezTo>
                  <a:pt x="14504" y="21600"/>
                  <a:pt x="10398" y="16050"/>
                  <a:pt x="7988" y="6750"/>
                </a:cubicBezTo>
                <a:cubicBezTo>
                  <a:pt x="7631" y="5400"/>
                  <a:pt x="7096" y="4500"/>
                  <a:pt x="6605" y="4500"/>
                </a:cubicBezTo>
                <a:lnTo>
                  <a:pt x="179" y="4500"/>
                </a:lnTo>
                <a:cubicBezTo>
                  <a:pt x="89" y="4500"/>
                  <a:pt x="0" y="4200"/>
                  <a:pt x="0" y="3900"/>
                </a:cubicBezTo>
                <a:cubicBezTo>
                  <a:pt x="0" y="3600"/>
                  <a:pt x="89" y="3300"/>
                  <a:pt x="179" y="3300"/>
                </a:cubicBezTo>
                <a:lnTo>
                  <a:pt x="6605" y="3300"/>
                </a:lnTo>
                <a:cubicBezTo>
                  <a:pt x="7230" y="3300"/>
                  <a:pt x="7855" y="4200"/>
                  <a:pt x="8256" y="5850"/>
                </a:cubicBezTo>
                <a:cubicBezTo>
                  <a:pt x="10577" y="14850"/>
                  <a:pt x="14593" y="20250"/>
                  <a:pt x="18922" y="20250"/>
                </a:cubicBezTo>
                <a:cubicBezTo>
                  <a:pt x="20038" y="20250"/>
                  <a:pt x="21020" y="17550"/>
                  <a:pt x="21154" y="13950"/>
                </a:cubicBezTo>
                <a:cubicBezTo>
                  <a:pt x="21332" y="10350"/>
                  <a:pt x="20663" y="7050"/>
                  <a:pt x="19592" y="6000"/>
                </a:cubicBezTo>
                <a:lnTo>
                  <a:pt x="19502" y="6000"/>
                </a:lnTo>
                <a:cubicBezTo>
                  <a:pt x="18431" y="4800"/>
                  <a:pt x="18119" y="1800"/>
                  <a:pt x="18030" y="600"/>
                </a:cubicBezTo>
                <a:cubicBezTo>
                  <a:pt x="18030" y="300"/>
                  <a:pt x="18074" y="0"/>
                  <a:pt x="18164" y="0"/>
                </a:cubicBezTo>
                <a:cubicBezTo>
                  <a:pt x="18253" y="0"/>
                  <a:pt x="18342" y="150"/>
                  <a:pt x="18342" y="450"/>
                </a:cubicBezTo>
                <a:cubicBezTo>
                  <a:pt x="18387" y="1500"/>
                  <a:pt x="18655" y="4050"/>
                  <a:pt x="19547" y="5100"/>
                </a:cubicBezTo>
                <a:lnTo>
                  <a:pt x="19636" y="5100"/>
                </a:lnTo>
                <a:cubicBezTo>
                  <a:pt x="20841" y="6300"/>
                  <a:pt x="21600" y="10200"/>
                  <a:pt x="21421" y="14400"/>
                </a:cubicBezTo>
                <a:cubicBezTo>
                  <a:pt x="21288" y="18600"/>
                  <a:pt x="20216" y="21600"/>
                  <a:pt x="18922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5B5A7A-B5BF-4BDE-B34F-11D6D45FCAB7}"/>
              </a:ext>
            </a:extLst>
          </p:cNvPr>
          <p:cNvSpPr/>
          <p:nvPr/>
        </p:nvSpPr>
        <p:spPr>
          <a:xfrm>
            <a:off x="0" y="1381976"/>
            <a:ext cx="8638232" cy="4539274"/>
          </a:xfrm>
          <a:custGeom>
            <a:avLst/>
            <a:gdLst>
              <a:gd name="connsiteX0" fmla="*/ 0 w 8638232"/>
              <a:gd name="connsiteY0" fmla="*/ 0 h 4539274"/>
              <a:gd name="connsiteX1" fmla="*/ 7146246 w 8638232"/>
              <a:gd name="connsiteY1" fmla="*/ 0 h 4539274"/>
              <a:gd name="connsiteX2" fmla="*/ 8638232 w 8638232"/>
              <a:gd name="connsiteY2" fmla="*/ 1492076 h 4539274"/>
              <a:gd name="connsiteX3" fmla="*/ 8638232 w 8638232"/>
              <a:gd name="connsiteY3" fmla="*/ 2433976 h 4539274"/>
              <a:gd name="connsiteX4" fmla="*/ 8638232 w 8638232"/>
              <a:gd name="connsiteY4" fmla="*/ 2585705 h 4539274"/>
              <a:gd name="connsiteX5" fmla="*/ 6488681 w 8638232"/>
              <a:gd name="connsiteY5" fmla="*/ 4539274 h 4539274"/>
              <a:gd name="connsiteX6" fmla="*/ 6482384 w 8638232"/>
              <a:gd name="connsiteY6" fmla="*/ 4539274 h 4539274"/>
              <a:gd name="connsiteX7" fmla="*/ 6450896 w 8638232"/>
              <a:gd name="connsiteY7" fmla="*/ 4374936 h 4539274"/>
              <a:gd name="connsiteX8" fmla="*/ 6457194 w 8638232"/>
              <a:gd name="connsiteY8" fmla="*/ 4368631 h 4539274"/>
              <a:gd name="connsiteX9" fmla="*/ 6469789 w 8638232"/>
              <a:gd name="connsiteY9" fmla="*/ 4362327 h 4539274"/>
              <a:gd name="connsiteX10" fmla="*/ 6330719 w 8638232"/>
              <a:gd name="connsiteY10" fmla="*/ 3755409 h 4539274"/>
              <a:gd name="connsiteX11" fmla="*/ 0 w 8638232"/>
              <a:gd name="connsiteY11" fmla="*/ 3755409 h 45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38232" h="4539274">
                <a:moveTo>
                  <a:pt x="0" y="0"/>
                </a:moveTo>
                <a:lnTo>
                  <a:pt x="7146246" y="0"/>
                </a:lnTo>
                <a:cubicBezTo>
                  <a:pt x="7968072" y="0"/>
                  <a:pt x="8631934" y="663869"/>
                  <a:pt x="8638232" y="1492076"/>
                </a:cubicBezTo>
                <a:lnTo>
                  <a:pt x="8638232" y="2433976"/>
                </a:lnTo>
                <a:lnTo>
                  <a:pt x="8638232" y="2585705"/>
                </a:lnTo>
                <a:cubicBezTo>
                  <a:pt x="8638232" y="3666725"/>
                  <a:pt x="7677337" y="4539274"/>
                  <a:pt x="6488681" y="4539274"/>
                </a:cubicBezTo>
                <a:cubicBezTo>
                  <a:pt x="6482384" y="4539274"/>
                  <a:pt x="6482384" y="4539274"/>
                  <a:pt x="6482384" y="4539274"/>
                </a:cubicBezTo>
                <a:cubicBezTo>
                  <a:pt x="6387396" y="4539274"/>
                  <a:pt x="6362206" y="4406458"/>
                  <a:pt x="6450896" y="4374936"/>
                </a:cubicBezTo>
                <a:cubicBezTo>
                  <a:pt x="6450896" y="4368631"/>
                  <a:pt x="6457194" y="4368631"/>
                  <a:pt x="6457194" y="4368631"/>
                </a:cubicBezTo>
                <a:cubicBezTo>
                  <a:pt x="6463491" y="4368631"/>
                  <a:pt x="6463491" y="4362327"/>
                  <a:pt x="6469789" y="4362327"/>
                </a:cubicBezTo>
                <a:cubicBezTo>
                  <a:pt x="6779416" y="4223206"/>
                  <a:pt x="6671834" y="3755409"/>
                  <a:pt x="6330719" y="3755409"/>
                </a:cubicBezTo>
                <a:lnTo>
                  <a:pt x="0" y="3755409"/>
                </a:lnTo>
                <a:close/>
              </a:path>
            </a:pathLst>
          </a:custGeom>
          <a:solidFill>
            <a:srgbClr val="EEF1F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476AD21-F5A7-4074-9925-0AF24509CC7E}"/>
              </a:ext>
            </a:extLst>
          </p:cNvPr>
          <p:cNvSpPr/>
          <p:nvPr/>
        </p:nvSpPr>
        <p:spPr>
          <a:xfrm>
            <a:off x="0" y="686546"/>
            <a:ext cx="3407619" cy="2313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89" y="3954"/>
                </a:moveTo>
                <a:lnTo>
                  <a:pt x="4929" y="3954"/>
                </a:lnTo>
                <a:cubicBezTo>
                  <a:pt x="4208" y="3954"/>
                  <a:pt x="3567" y="3482"/>
                  <a:pt x="3086" y="2715"/>
                </a:cubicBezTo>
                <a:cubicBezTo>
                  <a:pt x="2364" y="1475"/>
                  <a:pt x="1282" y="531"/>
                  <a:pt x="0" y="0"/>
                </a:cubicBezTo>
                <a:lnTo>
                  <a:pt x="0" y="20951"/>
                </a:lnTo>
                <a:cubicBezTo>
                  <a:pt x="681" y="21364"/>
                  <a:pt x="1443" y="21600"/>
                  <a:pt x="2244" y="21600"/>
                </a:cubicBezTo>
                <a:lnTo>
                  <a:pt x="15629" y="21600"/>
                </a:lnTo>
                <a:cubicBezTo>
                  <a:pt x="18915" y="21600"/>
                  <a:pt x="21600" y="17646"/>
                  <a:pt x="21600" y="12807"/>
                </a:cubicBezTo>
                <a:lnTo>
                  <a:pt x="21600" y="12807"/>
                </a:lnTo>
                <a:cubicBezTo>
                  <a:pt x="21560" y="7849"/>
                  <a:pt x="18915" y="3954"/>
                  <a:pt x="15589" y="3954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1397AAFA-FE79-423D-82FE-06143342EB6D}"/>
              </a:ext>
            </a:extLst>
          </p:cNvPr>
          <p:cNvSpPr/>
          <p:nvPr/>
        </p:nvSpPr>
        <p:spPr>
          <a:xfrm>
            <a:off x="505767" y="2393512"/>
            <a:ext cx="4336962" cy="3508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01"/>
                </a:moveTo>
                <a:lnTo>
                  <a:pt x="21600" y="8601"/>
                </a:lnTo>
                <a:cubicBezTo>
                  <a:pt x="21600" y="3853"/>
                  <a:pt x="18483" y="0"/>
                  <a:pt x="14641" y="0"/>
                </a:cubicBezTo>
                <a:lnTo>
                  <a:pt x="6959" y="0"/>
                </a:lnTo>
                <a:cubicBezTo>
                  <a:pt x="3117" y="0"/>
                  <a:pt x="0" y="3853"/>
                  <a:pt x="0" y="8601"/>
                </a:cubicBezTo>
                <a:lnTo>
                  <a:pt x="0" y="8601"/>
                </a:lnTo>
                <a:cubicBezTo>
                  <a:pt x="0" y="13349"/>
                  <a:pt x="3117" y="17202"/>
                  <a:pt x="6959" y="17202"/>
                </a:cubicBezTo>
                <a:lnTo>
                  <a:pt x="11493" y="17202"/>
                </a:lnTo>
                <a:cubicBezTo>
                  <a:pt x="12311" y="17202"/>
                  <a:pt x="13099" y="17669"/>
                  <a:pt x="13634" y="18409"/>
                </a:cubicBezTo>
                <a:cubicBezTo>
                  <a:pt x="14988" y="20316"/>
                  <a:pt x="17412" y="21600"/>
                  <a:pt x="20152" y="21600"/>
                </a:cubicBezTo>
                <a:cubicBezTo>
                  <a:pt x="20152" y="21600"/>
                  <a:pt x="20152" y="21600"/>
                  <a:pt x="20183" y="21600"/>
                </a:cubicBezTo>
                <a:cubicBezTo>
                  <a:pt x="20529" y="21600"/>
                  <a:pt x="20592" y="21172"/>
                  <a:pt x="20278" y="21055"/>
                </a:cubicBezTo>
                <a:cubicBezTo>
                  <a:pt x="20246" y="21055"/>
                  <a:pt x="20246" y="21055"/>
                  <a:pt x="20215" y="21016"/>
                </a:cubicBezTo>
                <a:cubicBezTo>
                  <a:pt x="18105" y="20199"/>
                  <a:pt x="17570" y="16852"/>
                  <a:pt x="19238" y="15023"/>
                </a:cubicBezTo>
                <a:cubicBezTo>
                  <a:pt x="20687" y="13466"/>
                  <a:pt x="21600" y="11170"/>
                  <a:pt x="21600" y="8601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54141" y="365132"/>
            <a:ext cx="4538140" cy="872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4871696" y="1553789"/>
            <a:ext cx="3642742" cy="3459388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4" name="Picture 23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55EC4441-9B3F-4AF1-9450-B017225072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3" y="2206998"/>
            <a:ext cx="1053197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7635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">
            <a:extLst>
              <a:ext uri="{FF2B5EF4-FFF2-40B4-BE49-F238E27FC236}">
                <a16:creationId xmlns:a16="http://schemas.microsoft.com/office/drawing/2014/main" id="{4E4C398E-A7A9-4EE5-B1C2-36517FF63BE7}"/>
              </a:ext>
            </a:extLst>
          </p:cNvPr>
          <p:cNvSpPr/>
          <p:nvPr/>
        </p:nvSpPr>
        <p:spPr>
          <a:xfrm>
            <a:off x="482866" y="2159749"/>
            <a:ext cx="7348230" cy="3443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48" y="21600"/>
                </a:moveTo>
                <a:cubicBezTo>
                  <a:pt x="16048" y="21600"/>
                  <a:pt x="16048" y="21600"/>
                  <a:pt x="16048" y="21600"/>
                </a:cubicBezTo>
                <a:lnTo>
                  <a:pt x="5641" y="21600"/>
                </a:lnTo>
                <a:cubicBezTo>
                  <a:pt x="3713" y="21371"/>
                  <a:pt x="2231" y="19276"/>
                  <a:pt x="1446" y="15657"/>
                </a:cubicBezTo>
                <a:cubicBezTo>
                  <a:pt x="1428" y="15619"/>
                  <a:pt x="1428" y="15581"/>
                  <a:pt x="1375" y="15581"/>
                </a:cubicBezTo>
                <a:cubicBezTo>
                  <a:pt x="1321" y="15581"/>
                  <a:pt x="1321" y="15619"/>
                  <a:pt x="1303" y="15657"/>
                </a:cubicBezTo>
                <a:lnTo>
                  <a:pt x="1303" y="15695"/>
                </a:lnTo>
                <a:cubicBezTo>
                  <a:pt x="1107" y="16762"/>
                  <a:pt x="589" y="17371"/>
                  <a:pt x="54" y="17143"/>
                </a:cubicBezTo>
                <a:cubicBezTo>
                  <a:pt x="18" y="17143"/>
                  <a:pt x="0" y="17067"/>
                  <a:pt x="0" y="16990"/>
                </a:cubicBezTo>
                <a:cubicBezTo>
                  <a:pt x="0" y="16914"/>
                  <a:pt x="36" y="16876"/>
                  <a:pt x="71" y="16876"/>
                </a:cubicBezTo>
                <a:cubicBezTo>
                  <a:pt x="536" y="17067"/>
                  <a:pt x="982" y="16533"/>
                  <a:pt x="1160" y="15581"/>
                </a:cubicBezTo>
                <a:lnTo>
                  <a:pt x="1160" y="15543"/>
                </a:lnTo>
                <a:cubicBezTo>
                  <a:pt x="1196" y="15314"/>
                  <a:pt x="1285" y="15276"/>
                  <a:pt x="1339" y="15276"/>
                </a:cubicBezTo>
                <a:cubicBezTo>
                  <a:pt x="1428" y="15276"/>
                  <a:pt x="1500" y="15352"/>
                  <a:pt x="1535" y="15505"/>
                </a:cubicBezTo>
                <a:cubicBezTo>
                  <a:pt x="2285" y="19048"/>
                  <a:pt x="3731" y="21105"/>
                  <a:pt x="5605" y="21295"/>
                </a:cubicBezTo>
                <a:lnTo>
                  <a:pt x="16013" y="21295"/>
                </a:lnTo>
                <a:cubicBezTo>
                  <a:pt x="16048" y="21295"/>
                  <a:pt x="16084" y="21371"/>
                  <a:pt x="16084" y="21448"/>
                </a:cubicBezTo>
                <a:cubicBezTo>
                  <a:pt x="16120" y="21524"/>
                  <a:pt x="16084" y="21600"/>
                  <a:pt x="16048" y="21600"/>
                </a:cubicBezTo>
                <a:close/>
                <a:moveTo>
                  <a:pt x="20208" y="6324"/>
                </a:moveTo>
                <a:cubicBezTo>
                  <a:pt x="20118" y="6324"/>
                  <a:pt x="20065" y="6248"/>
                  <a:pt x="20029" y="6095"/>
                </a:cubicBezTo>
                <a:cubicBezTo>
                  <a:pt x="19279" y="2552"/>
                  <a:pt x="17833" y="495"/>
                  <a:pt x="15959" y="305"/>
                </a:cubicBezTo>
                <a:lnTo>
                  <a:pt x="5552" y="305"/>
                </a:lnTo>
                <a:cubicBezTo>
                  <a:pt x="5516" y="305"/>
                  <a:pt x="5480" y="229"/>
                  <a:pt x="5480" y="152"/>
                </a:cubicBezTo>
                <a:cubicBezTo>
                  <a:pt x="5480" y="76"/>
                  <a:pt x="5516" y="0"/>
                  <a:pt x="5552" y="0"/>
                </a:cubicBezTo>
                <a:cubicBezTo>
                  <a:pt x="5552" y="0"/>
                  <a:pt x="5552" y="0"/>
                  <a:pt x="5552" y="0"/>
                </a:cubicBezTo>
                <a:lnTo>
                  <a:pt x="15959" y="0"/>
                </a:lnTo>
                <a:cubicBezTo>
                  <a:pt x="17887" y="229"/>
                  <a:pt x="19369" y="2324"/>
                  <a:pt x="20154" y="5943"/>
                </a:cubicBezTo>
                <a:cubicBezTo>
                  <a:pt x="20172" y="5981"/>
                  <a:pt x="20172" y="6019"/>
                  <a:pt x="20225" y="6019"/>
                </a:cubicBezTo>
                <a:cubicBezTo>
                  <a:pt x="20279" y="6019"/>
                  <a:pt x="20279" y="5981"/>
                  <a:pt x="20297" y="5943"/>
                </a:cubicBezTo>
                <a:lnTo>
                  <a:pt x="20297" y="5905"/>
                </a:lnTo>
                <a:cubicBezTo>
                  <a:pt x="20493" y="4838"/>
                  <a:pt x="21011" y="4229"/>
                  <a:pt x="21546" y="4457"/>
                </a:cubicBezTo>
                <a:cubicBezTo>
                  <a:pt x="21582" y="4457"/>
                  <a:pt x="21600" y="4533"/>
                  <a:pt x="21600" y="4610"/>
                </a:cubicBezTo>
                <a:cubicBezTo>
                  <a:pt x="21600" y="4686"/>
                  <a:pt x="21564" y="4724"/>
                  <a:pt x="21529" y="4724"/>
                </a:cubicBezTo>
                <a:cubicBezTo>
                  <a:pt x="21064" y="4533"/>
                  <a:pt x="20618" y="5067"/>
                  <a:pt x="20440" y="6019"/>
                </a:cubicBezTo>
                <a:lnTo>
                  <a:pt x="20440" y="6057"/>
                </a:lnTo>
                <a:cubicBezTo>
                  <a:pt x="20368" y="6248"/>
                  <a:pt x="20279" y="6324"/>
                  <a:pt x="20208" y="6324"/>
                </a:cubicBezTo>
                <a:cubicBezTo>
                  <a:pt x="20208" y="6324"/>
                  <a:pt x="20208" y="6324"/>
                  <a:pt x="20208" y="6324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3C4E2400-655D-4BFD-97C9-7BB29979B376}"/>
              </a:ext>
            </a:extLst>
          </p:cNvPr>
          <p:cNvSpPr/>
          <p:nvPr/>
        </p:nvSpPr>
        <p:spPr>
          <a:xfrm>
            <a:off x="482870" y="2463395"/>
            <a:ext cx="7323938" cy="2860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962"/>
                </a:moveTo>
                <a:cubicBezTo>
                  <a:pt x="21600" y="5274"/>
                  <a:pt x="21242" y="5136"/>
                  <a:pt x="21134" y="5732"/>
                </a:cubicBezTo>
                <a:cubicBezTo>
                  <a:pt x="21134" y="5732"/>
                  <a:pt x="21134" y="5778"/>
                  <a:pt x="21116" y="5778"/>
                </a:cubicBezTo>
                <a:cubicBezTo>
                  <a:pt x="20812" y="7750"/>
                  <a:pt x="19719" y="7796"/>
                  <a:pt x="19379" y="5870"/>
                </a:cubicBezTo>
                <a:cubicBezTo>
                  <a:pt x="18878" y="3027"/>
                  <a:pt x="17821" y="0"/>
                  <a:pt x="15636" y="0"/>
                </a:cubicBezTo>
                <a:lnTo>
                  <a:pt x="15636" y="0"/>
                </a:lnTo>
                <a:cubicBezTo>
                  <a:pt x="15636" y="0"/>
                  <a:pt x="15636" y="0"/>
                  <a:pt x="15636" y="0"/>
                </a:cubicBezTo>
                <a:lnTo>
                  <a:pt x="15636" y="0"/>
                </a:lnTo>
                <a:lnTo>
                  <a:pt x="15385" y="0"/>
                </a:lnTo>
                <a:lnTo>
                  <a:pt x="6215" y="0"/>
                </a:lnTo>
                <a:lnTo>
                  <a:pt x="5964" y="0"/>
                </a:lnTo>
                <a:lnTo>
                  <a:pt x="5534" y="0"/>
                </a:lnTo>
                <a:cubicBezTo>
                  <a:pt x="2472" y="0"/>
                  <a:pt x="0" y="6971"/>
                  <a:pt x="0" y="15592"/>
                </a:cubicBezTo>
                <a:cubicBezTo>
                  <a:pt x="0" y="15592"/>
                  <a:pt x="0" y="15592"/>
                  <a:pt x="0" y="15638"/>
                </a:cubicBezTo>
                <a:cubicBezTo>
                  <a:pt x="0" y="16326"/>
                  <a:pt x="358" y="16464"/>
                  <a:pt x="466" y="15868"/>
                </a:cubicBezTo>
                <a:cubicBezTo>
                  <a:pt x="466" y="15868"/>
                  <a:pt x="466" y="15822"/>
                  <a:pt x="484" y="15822"/>
                </a:cubicBezTo>
                <a:cubicBezTo>
                  <a:pt x="788" y="13850"/>
                  <a:pt x="1881" y="13804"/>
                  <a:pt x="2221" y="15730"/>
                </a:cubicBezTo>
                <a:cubicBezTo>
                  <a:pt x="2722" y="18573"/>
                  <a:pt x="3779" y="21600"/>
                  <a:pt x="5964" y="21600"/>
                </a:cubicBezTo>
                <a:lnTo>
                  <a:pt x="5964" y="21600"/>
                </a:lnTo>
                <a:cubicBezTo>
                  <a:pt x="5964" y="21600"/>
                  <a:pt x="5964" y="21600"/>
                  <a:pt x="5964" y="21600"/>
                </a:cubicBezTo>
                <a:lnTo>
                  <a:pt x="5964" y="21600"/>
                </a:lnTo>
                <a:lnTo>
                  <a:pt x="6215" y="21600"/>
                </a:lnTo>
                <a:lnTo>
                  <a:pt x="15385" y="21600"/>
                </a:lnTo>
                <a:lnTo>
                  <a:pt x="15636" y="21600"/>
                </a:lnTo>
                <a:lnTo>
                  <a:pt x="16066" y="21600"/>
                </a:lnTo>
                <a:cubicBezTo>
                  <a:pt x="19110" y="21554"/>
                  <a:pt x="21600" y="14583"/>
                  <a:pt x="21600" y="5962"/>
                </a:cubicBezTo>
                <a:cubicBezTo>
                  <a:pt x="21600" y="5962"/>
                  <a:pt x="21600" y="5962"/>
                  <a:pt x="21600" y="5962"/>
                </a:cubicBezTo>
                <a:close/>
              </a:path>
            </a:pathLst>
          </a:custGeom>
          <a:solidFill>
            <a:srgbClr val="EEF1F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3" y="365129"/>
            <a:ext cx="7386129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715" y="2602220"/>
            <a:ext cx="4386810" cy="2554975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62E4B8-12A3-49BC-9A1B-5081E01BE782}"/>
              </a:ext>
            </a:extLst>
          </p:cNvPr>
          <p:cNvGrpSpPr/>
          <p:nvPr userDrawn="1"/>
        </p:nvGrpSpPr>
        <p:grpSpPr>
          <a:xfrm>
            <a:off x="0" y="3556524"/>
            <a:ext cx="2376082" cy="3376547"/>
            <a:chOff x="0" y="3556524"/>
            <a:chExt cx="2376082" cy="337654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9A8417C-5FBD-465C-BE31-0342A70E3D6E}"/>
                </a:ext>
              </a:extLst>
            </p:cNvPr>
            <p:cNvSpPr/>
            <p:nvPr/>
          </p:nvSpPr>
          <p:spPr>
            <a:xfrm>
              <a:off x="0" y="5439124"/>
              <a:ext cx="2376082" cy="1493947"/>
            </a:xfrm>
            <a:custGeom>
              <a:avLst/>
              <a:gdLst>
                <a:gd name="connsiteX0" fmla="*/ 718226 w 2376082"/>
                <a:gd name="connsiteY0" fmla="*/ 0 h 1493947"/>
                <a:gd name="connsiteX1" fmla="*/ 1465195 w 2376082"/>
                <a:gd name="connsiteY1" fmla="*/ 30363 h 1493947"/>
                <a:gd name="connsiteX2" fmla="*/ 1550151 w 2376082"/>
                <a:gd name="connsiteY2" fmla="*/ 78917 h 1493947"/>
                <a:gd name="connsiteX3" fmla="*/ 2327552 w 2376082"/>
                <a:gd name="connsiteY3" fmla="*/ 1232783 h 1493947"/>
                <a:gd name="connsiteX4" fmla="*/ 2376082 w 2376082"/>
                <a:gd name="connsiteY4" fmla="*/ 1493947 h 1493947"/>
                <a:gd name="connsiteX5" fmla="*/ 0 w 2376082"/>
                <a:gd name="connsiteY5" fmla="*/ 1493947 h 1493947"/>
                <a:gd name="connsiteX6" fmla="*/ 0 w 2376082"/>
                <a:gd name="connsiteY6" fmla="*/ 972305 h 1493947"/>
                <a:gd name="connsiteX7" fmla="*/ 20537 w 2376082"/>
                <a:gd name="connsiteY7" fmla="*/ 913219 h 1493947"/>
                <a:gd name="connsiteX8" fmla="*/ 341629 w 2376082"/>
                <a:gd name="connsiteY8" fmla="*/ 400807 h 149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6082" h="1493947">
                  <a:moveTo>
                    <a:pt x="718226" y="0"/>
                  </a:moveTo>
                  <a:lnTo>
                    <a:pt x="1465195" y="30363"/>
                  </a:lnTo>
                  <a:cubicBezTo>
                    <a:pt x="1495512" y="42536"/>
                    <a:pt x="1519834" y="60726"/>
                    <a:pt x="1550151" y="78917"/>
                  </a:cubicBezTo>
                  <a:cubicBezTo>
                    <a:pt x="1957065" y="340081"/>
                    <a:pt x="2230377" y="759147"/>
                    <a:pt x="2327552" y="1232783"/>
                  </a:cubicBezTo>
                  <a:cubicBezTo>
                    <a:pt x="2345765" y="1311769"/>
                    <a:pt x="2357869" y="1396771"/>
                    <a:pt x="2376082" y="1493947"/>
                  </a:cubicBezTo>
                  <a:lnTo>
                    <a:pt x="0" y="1493947"/>
                  </a:lnTo>
                  <a:lnTo>
                    <a:pt x="0" y="972305"/>
                  </a:lnTo>
                  <a:lnTo>
                    <a:pt x="20537" y="913219"/>
                  </a:lnTo>
                  <a:cubicBezTo>
                    <a:pt x="92640" y="730271"/>
                    <a:pt x="195867" y="558709"/>
                    <a:pt x="341629" y="400807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4E2A3E4E-9207-47D0-94CD-0520C48318D5}"/>
                </a:ext>
              </a:extLst>
            </p:cNvPr>
            <p:cNvSpPr/>
            <p:nvPr/>
          </p:nvSpPr>
          <p:spPr>
            <a:xfrm>
              <a:off x="736390" y="4831837"/>
              <a:ext cx="746978" cy="1044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30"/>
                  </a:moveTo>
                  <a:lnTo>
                    <a:pt x="14049" y="21600"/>
                  </a:lnTo>
                  <a:lnTo>
                    <a:pt x="21600" y="12558"/>
                  </a:lnTo>
                  <a:lnTo>
                    <a:pt x="19844" y="3265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62C90034-DE5D-49FF-9307-6FBBFC56D8F0}"/>
                </a:ext>
              </a:extLst>
            </p:cNvPr>
            <p:cNvSpPr/>
            <p:nvPr/>
          </p:nvSpPr>
          <p:spPr>
            <a:xfrm>
              <a:off x="736394" y="4831837"/>
              <a:ext cx="668021" cy="647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994" extrusionOk="0">
                  <a:moveTo>
                    <a:pt x="21600" y="5400"/>
                  </a:moveTo>
                  <a:lnTo>
                    <a:pt x="21404" y="4388"/>
                  </a:lnTo>
                  <a:lnTo>
                    <a:pt x="785" y="0"/>
                  </a:lnTo>
                  <a:lnTo>
                    <a:pt x="0" y="9450"/>
                  </a:lnTo>
                  <a:cubicBezTo>
                    <a:pt x="7265" y="21600"/>
                    <a:pt x="19047" y="21262"/>
                    <a:pt x="21600" y="5400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4E19135D-692B-456F-956E-EC0372C498A8}"/>
                </a:ext>
              </a:extLst>
            </p:cNvPr>
            <p:cNvSpPr/>
            <p:nvPr/>
          </p:nvSpPr>
          <p:spPr>
            <a:xfrm>
              <a:off x="1282957" y="3799441"/>
              <a:ext cx="517580" cy="1044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0" h="21600" extrusionOk="0">
                  <a:moveTo>
                    <a:pt x="8362" y="0"/>
                  </a:moveTo>
                  <a:cubicBezTo>
                    <a:pt x="2962" y="0"/>
                    <a:pt x="-795" y="4898"/>
                    <a:pt x="144" y="10800"/>
                  </a:cubicBezTo>
                  <a:cubicBezTo>
                    <a:pt x="1083" y="16828"/>
                    <a:pt x="6248" y="21600"/>
                    <a:pt x="11648" y="21600"/>
                  </a:cubicBezTo>
                  <a:cubicBezTo>
                    <a:pt x="17048" y="21600"/>
                    <a:pt x="20805" y="16702"/>
                    <a:pt x="19866" y="10800"/>
                  </a:cubicBezTo>
                  <a:cubicBezTo>
                    <a:pt x="18927" y="4898"/>
                    <a:pt x="13762" y="0"/>
                    <a:pt x="8362" y="0"/>
                  </a:cubicBezTo>
                  <a:close/>
                </a:path>
              </a:pathLst>
            </a:custGeom>
            <a:solidFill>
              <a:srgbClr val="42414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hape">
              <a:extLst>
                <a:ext uri="{FF2B5EF4-FFF2-40B4-BE49-F238E27FC236}">
                  <a16:creationId xmlns:a16="http://schemas.microsoft.com/office/drawing/2014/main" id="{B52F47D4-6399-405E-892B-3E6B1FC838DB}"/>
                </a:ext>
              </a:extLst>
            </p:cNvPr>
            <p:cNvSpPr/>
            <p:nvPr/>
          </p:nvSpPr>
          <p:spPr>
            <a:xfrm>
              <a:off x="554207" y="4042353"/>
              <a:ext cx="1169137" cy="1336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3" h="15330" extrusionOk="0">
                  <a:moveTo>
                    <a:pt x="14300" y="0"/>
                  </a:moveTo>
                  <a:cubicBezTo>
                    <a:pt x="21121" y="21600"/>
                    <a:pt x="-479" y="19092"/>
                    <a:pt x="8" y="488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CB4DA735-4B15-40FA-A6DA-725AA3FB1554}"/>
                </a:ext>
              </a:extLst>
            </p:cNvPr>
            <p:cNvSpPr/>
            <p:nvPr/>
          </p:nvSpPr>
          <p:spPr>
            <a:xfrm>
              <a:off x="614931" y="3556524"/>
              <a:ext cx="1178155" cy="862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99" y="21600"/>
                    <a:pt x="0" y="16732"/>
                    <a:pt x="0" y="10800"/>
                  </a:cubicBezTo>
                  <a:cubicBezTo>
                    <a:pt x="0" y="4868"/>
                    <a:pt x="4899" y="0"/>
                    <a:pt x="10800" y="0"/>
                  </a:cubicBezTo>
                  <a:cubicBezTo>
                    <a:pt x="16701" y="0"/>
                    <a:pt x="21600" y="4868"/>
                    <a:pt x="21600" y="10800"/>
                  </a:cubicBezTo>
                  <a:cubicBezTo>
                    <a:pt x="21600" y="16732"/>
                    <a:pt x="16701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2B65E4D5-4A86-4A00-A15B-D32E66CE952F}"/>
                </a:ext>
              </a:extLst>
            </p:cNvPr>
            <p:cNvSpPr/>
            <p:nvPr/>
          </p:nvSpPr>
          <p:spPr>
            <a:xfrm>
              <a:off x="432749" y="3920899"/>
              <a:ext cx="517580" cy="1044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0" h="21600" extrusionOk="0">
                  <a:moveTo>
                    <a:pt x="8362" y="0"/>
                  </a:moveTo>
                  <a:cubicBezTo>
                    <a:pt x="2962" y="0"/>
                    <a:pt x="-795" y="4898"/>
                    <a:pt x="144" y="10800"/>
                  </a:cubicBezTo>
                  <a:cubicBezTo>
                    <a:pt x="1083" y="16828"/>
                    <a:pt x="6248" y="21600"/>
                    <a:pt x="11648" y="21600"/>
                  </a:cubicBezTo>
                  <a:cubicBezTo>
                    <a:pt x="17048" y="21600"/>
                    <a:pt x="20805" y="16702"/>
                    <a:pt x="19866" y="10800"/>
                  </a:cubicBezTo>
                  <a:cubicBezTo>
                    <a:pt x="19162" y="4772"/>
                    <a:pt x="13996" y="0"/>
                    <a:pt x="8362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C4163175-C7FC-48DF-AD02-C4FA49462521}"/>
                </a:ext>
              </a:extLst>
            </p:cNvPr>
            <p:cNvSpPr/>
            <p:nvPr/>
          </p:nvSpPr>
          <p:spPr>
            <a:xfrm>
              <a:off x="675665" y="4528186"/>
              <a:ext cx="225855" cy="46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7" h="21600" extrusionOk="0">
                  <a:moveTo>
                    <a:pt x="8914" y="0"/>
                  </a:moveTo>
                  <a:cubicBezTo>
                    <a:pt x="3376" y="0"/>
                    <a:pt x="-501" y="4832"/>
                    <a:pt x="53" y="10800"/>
                  </a:cubicBezTo>
                  <a:cubicBezTo>
                    <a:pt x="607" y="16768"/>
                    <a:pt x="6145" y="21600"/>
                    <a:pt x="11684" y="21600"/>
                  </a:cubicBezTo>
                  <a:cubicBezTo>
                    <a:pt x="17222" y="21600"/>
                    <a:pt x="21099" y="16768"/>
                    <a:pt x="20545" y="10800"/>
                  </a:cubicBezTo>
                  <a:cubicBezTo>
                    <a:pt x="19437" y="4832"/>
                    <a:pt x="14453" y="0"/>
                    <a:pt x="8914" y="0"/>
                  </a:cubicBez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E26373-ACDA-47EF-AF5D-919008754E85}"/>
              </a:ext>
            </a:extLst>
          </p:cNvPr>
          <p:cNvGrpSpPr/>
          <p:nvPr userDrawn="1"/>
        </p:nvGrpSpPr>
        <p:grpSpPr>
          <a:xfrm>
            <a:off x="6921652" y="1916832"/>
            <a:ext cx="2222348" cy="4991943"/>
            <a:chOff x="6921652" y="1916832"/>
            <a:chExt cx="2222348" cy="499194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CE7B3D1-8CB9-469B-82E9-C31E1237814D}"/>
                </a:ext>
              </a:extLst>
            </p:cNvPr>
            <p:cNvSpPr/>
            <p:nvPr userDrawn="1"/>
          </p:nvSpPr>
          <p:spPr>
            <a:xfrm>
              <a:off x="8561328" y="3313608"/>
              <a:ext cx="582672" cy="1044547"/>
            </a:xfrm>
            <a:custGeom>
              <a:avLst/>
              <a:gdLst>
                <a:gd name="connsiteX0" fmla="*/ 522370 w 582672"/>
                <a:gd name="connsiteY0" fmla="*/ 0 h 1044547"/>
                <a:gd name="connsiteX1" fmla="*/ 582672 w 582672"/>
                <a:gd name="connsiteY1" fmla="*/ 6056 h 1044547"/>
                <a:gd name="connsiteX2" fmla="*/ 582672 w 582672"/>
                <a:gd name="connsiteY2" fmla="*/ 1038448 h 1044547"/>
                <a:gd name="connsiteX3" fmla="*/ 522370 w 582672"/>
                <a:gd name="connsiteY3" fmla="*/ 1044547 h 1044547"/>
                <a:gd name="connsiteX4" fmla="*/ 114 w 582672"/>
                <a:gd name="connsiteY4" fmla="*/ 522274 h 1044547"/>
                <a:gd name="connsiteX5" fmla="*/ 522370 w 582672"/>
                <a:gd name="connsiteY5" fmla="*/ 0 h 104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672" h="1044547">
                  <a:moveTo>
                    <a:pt x="522370" y="0"/>
                  </a:moveTo>
                  <a:lnTo>
                    <a:pt x="582672" y="6056"/>
                  </a:lnTo>
                  <a:lnTo>
                    <a:pt x="582672" y="1038448"/>
                  </a:lnTo>
                  <a:lnTo>
                    <a:pt x="522370" y="1044547"/>
                  </a:lnTo>
                  <a:cubicBezTo>
                    <a:pt x="230866" y="1044547"/>
                    <a:pt x="-5966" y="813780"/>
                    <a:pt x="114" y="522274"/>
                  </a:cubicBezTo>
                  <a:cubicBezTo>
                    <a:pt x="114" y="236861"/>
                    <a:pt x="230866" y="0"/>
                    <a:pt x="522370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3DA042-4D23-4DBF-AD2B-1E9A820B42DF}"/>
                </a:ext>
              </a:extLst>
            </p:cNvPr>
            <p:cNvSpPr/>
            <p:nvPr userDrawn="1"/>
          </p:nvSpPr>
          <p:spPr>
            <a:xfrm>
              <a:off x="6921652" y="3617254"/>
              <a:ext cx="2222348" cy="3291521"/>
            </a:xfrm>
            <a:custGeom>
              <a:avLst/>
              <a:gdLst>
                <a:gd name="connsiteX0" fmla="*/ 1767280 w 2222348"/>
                <a:gd name="connsiteY0" fmla="*/ 0 h 3291521"/>
                <a:gd name="connsiteX1" fmla="*/ 2137643 w 2222348"/>
                <a:gd name="connsiteY1" fmla="*/ 346219 h 3291521"/>
                <a:gd name="connsiteX2" fmla="*/ 2222348 w 2222348"/>
                <a:gd name="connsiteY2" fmla="*/ 433273 h 3291521"/>
                <a:gd name="connsiteX3" fmla="*/ 2222348 w 2222348"/>
                <a:gd name="connsiteY3" fmla="*/ 3291521 h 3291521"/>
                <a:gd name="connsiteX4" fmla="*/ 0 w 2222348"/>
                <a:gd name="connsiteY4" fmla="*/ 3291521 h 3291521"/>
                <a:gd name="connsiteX5" fmla="*/ 218644 w 2222348"/>
                <a:gd name="connsiteY5" fmla="*/ 2095145 h 3291521"/>
                <a:gd name="connsiteX6" fmla="*/ 1269201 w 2222348"/>
                <a:gd name="connsiteY6" fmla="*/ 376544 h 329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2348" h="3291521">
                  <a:moveTo>
                    <a:pt x="1767280" y="0"/>
                  </a:moveTo>
                  <a:lnTo>
                    <a:pt x="2137643" y="346219"/>
                  </a:lnTo>
                  <a:lnTo>
                    <a:pt x="2222348" y="433273"/>
                  </a:lnTo>
                  <a:lnTo>
                    <a:pt x="2222348" y="3291521"/>
                  </a:lnTo>
                  <a:lnTo>
                    <a:pt x="0" y="3291521"/>
                  </a:lnTo>
                  <a:lnTo>
                    <a:pt x="218644" y="2095145"/>
                  </a:lnTo>
                  <a:cubicBezTo>
                    <a:pt x="346099" y="1384572"/>
                    <a:pt x="698328" y="813737"/>
                    <a:pt x="1269201" y="376544"/>
                  </a:cubicBez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14D4DE46-29FD-4C2F-B881-20446CAA49C1}"/>
                </a:ext>
              </a:extLst>
            </p:cNvPr>
            <p:cNvSpPr/>
            <p:nvPr userDrawn="1"/>
          </p:nvSpPr>
          <p:spPr>
            <a:xfrm>
              <a:off x="8379152" y="3313608"/>
              <a:ext cx="595155" cy="965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70"/>
                  </a:moveTo>
                  <a:lnTo>
                    <a:pt x="3086" y="21600"/>
                  </a:lnTo>
                  <a:lnTo>
                    <a:pt x="21600" y="13177"/>
                  </a:lnTo>
                  <a:lnTo>
                    <a:pt x="19396" y="0"/>
                  </a:lnTo>
                  <a:lnTo>
                    <a:pt x="3086" y="543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Shape">
              <a:extLst>
                <a:ext uri="{FF2B5EF4-FFF2-40B4-BE49-F238E27FC236}">
                  <a16:creationId xmlns:a16="http://schemas.microsoft.com/office/drawing/2014/main" id="{62B4E0F1-AC7F-4DBB-8189-6F36F20032B5}"/>
                </a:ext>
              </a:extLst>
            </p:cNvPr>
            <p:cNvSpPr/>
            <p:nvPr userDrawn="1"/>
          </p:nvSpPr>
          <p:spPr>
            <a:xfrm>
              <a:off x="8379157" y="3313608"/>
              <a:ext cx="552635" cy="505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8" extrusionOk="0">
                  <a:moveTo>
                    <a:pt x="21600" y="14004"/>
                  </a:moveTo>
                  <a:lnTo>
                    <a:pt x="20176" y="0"/>
                  </a:lnTo>
                  <a:lnTo>
                    <a:pt x="2611" y="949"/>
                  </a:lnTo>
                  <a:lnTo>
                    <a:pt x="0" y="16853"/>
                  </a:lnTo>
                  <a:cubicBezTo>
                    <a:pt x="6171" y="21600"/>
                    <a:pt x="14479" y="20413"/>
                    <a:pt x="21600" y="14004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riangle">
              <a:extLst>
                <a:ext uri="{FF2B5EF4-FFF2-40B4-BE49-F238E27FC236}">
                  <a16:creationId xmlns:a16="http://schemas.microsoft.com/office/drawing/2014/main" id="{9D977601-366D-4DE2-B72F-DC0C487B0BBF}"/>
                </a:ext>
              </a:extLst>
            </p:cNvPr>
            <p:cNvSpPr/>
            <p:nvPr userDrawn="1"/>
          </p:nvSpPr>
          <p:spPr>
            <a:xfrm>
              <a:off x="8864990" y="5919941"/>
              <a:ext cx="224703" cy="95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681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Shape">
              <a:extLst>
                <a:ext uri="{FF2B5EF4-FFF2-40B4-BE49-F238E27FC236}">
                  <a16:creationId xmlns:a16="http://schemas.microsoft.com/office/drawing/2014/main" id="{2E940AA9-A780-48B9-BE50-76D294E11885}"/>
                </a:ext>
              </a:extLst>
            </p:cNvPr>
            <p:cNvSpPr/>
            <p:nvPr userDrawn="1"/>
          </p:nvSpPr>
          <p:spPr>
            <a:xfrm>
              <a:off x="7832590" y="2220478"/>
              <a:ext cx="825926" cy="825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77" y="21600"/>
                    <a:pt x="21600" y="16676"/>
                    <a:pt x="21600" y="10800"/>
                  </a:cubicBezTo>
                  <a:cubicBezTo>
                    <a:pt x="21600" y="4924"/>
                    <a:pt x="16676" y="0"/>
                    <a:pt x="10800" y="0"/>
                  </a:cubicBezTo>
                  <a:cubicBezTo>
                    <a:pt x="4923" y="0"/>
                    <a:pt x="0" y="4924"/>
                    <a:pt x="0" y="10800"/>
                  </a:cubicBezTo>
                  <a:cubicBezTo>
                    <a:pt x="0" y="16676"/>
                    <a:pt x="4765" y="21600"/>
                    <a:pt x="10800" y="2160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Shape">
              <a:extLst>
                <a:ext uri="{FF2B5EF4-FFF2-40B4-BE49-F238E27FC236}">
                  <a16:creationId xmlns:a16="http://schemas.microsoft.com/office/drawing/2014/main" id="{2130D366-48B1-470C-959D-53E9AA1090DD}"/>
                </a:ext>
              </a:extLst>
            </p:cNvPr>
            <p:cNvSpPr/>
            <p:nvPr userDrawn="1"/>
          </p:nvSpPr>
          <p:spPr>
            <a:xfrm>
              <a:off x="8014782" y="2463399"/>
              <a:ext cx="1123246" cy="128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06" h="15322" extrusionOk="0">
                  <a:moveTo>
                    <a:pt x="1337" y="0"/>
                  </a:moveTo>
                  <a:cubicBezTo>
                    <a:pt x="-5497" y="21600"/>
                    <a:pt x="16103" y="19063"/>
                    <a:pt x="15597" y="507"/>
                  </a:cubicBezTo>
                  <a:lnTo>
                    <a:pt x="1337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B38E8-A23B-487A-A87E-8DCB058A2E72}"/>
                </a:ext>
              </a:extLst>
            </p:cNvPr>
            <p:cNvSpPr/>
            <p:nvPr userDrawn="1"/>
          </p:nvSpPr>
          <p:spPr>
            <a:xfrm>
              <a:off x="8075506" y="1916832"/>
              <a:ext cx="1068494" cy="1202442"/>
            </a:xfrm>
            <a:custGeom>
              <a:avLst/>
              <a:gdLst>
                <a:gd name="connsiteX0" fmla="*/ 601221 w 1068494"/>
                <a:gd name="connsiteY0" fmla="*/ 0 h 1202442"/>
                <a:gd name="connsiteX1" fmla="*/ 1027086 w 1068494"/>
                <a:gd name="connsiteY1" fmla="*/ 177632 h 1202442"/>
                <a:gd name="connsiteX2" fmla="*/ 1068494 w 1068494"/>
                <a:gd name="connsiteY2" fmla="*/ 228119 h 1202442"/>
                <a:gd name="connsiteX3" fmla="*/ 1068494 w 1068494"/>
                <a:gd name="connsiteY3" fmla="*/ 974544 h 1202442"/>
                <a:gd name="connsiteX4" fmla="*/ 1024811 w 1068494"/>
                <a:gd name="connsiteY4" fmla="*/ 1027086 h 1202442"/>
                <a:gd name="connsiteX5" fmla="*/ 601221 w 1068494"/>
                <a:gd name="connsiteY5" fmla="*/ 1202442 h 1202442"/>
                <a:gd name="connsiteX6" fmla="*/ 0 w 1068494"/>
                <a:gd name="connsiteY6" fmla="*/ 601221 h 1202442"/>
                <a:gd name="connsiteX7" fmla="*/ 601221 w 1068494"/>
                <a:gd name="connsiteY7" fmla="*/ 0 h 120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494" h="1202442">
                  <a:moveTo>
                    <a:pt x="601221" y="0"/>
                  </a:moveTo>
                  <a:cubicBezTo>
                    <a:pt x="768227" y="0"/>
                    <a:pt x="918532" y="68320"/>
                    <a:pt x="1027086" y="177632"/>
                  </a:cubicBezTo>
                  <a:lnTo>
                    <a:pt x="1068494" y="228119"/>
                  </a:lnTo>
                  <a:lnTo>
                    <a:pt x="1068494" y="974544"/>
                  </a:lnTo>
                  <a:lnTo>
                    <a:pt x="1024811" y="1027086"/>
                  </a:lnTo>
                  <a:cubicBezTo>
                    <a:pt x="915498" y="1135640"/>
                    <a:pt x="765193" y="1202442"/>
                    <a:pt x="601221" y="1202442"/>
                  </a:cubicBezTo>
                  <a:cubicBezTo>
                    <a:pt x="273277" y="1202442"/>
                    <a:pt x="6068" y="929165"/>
                    <a:pt x="0" y="601221"/>
                  </a:cubicBezTo>
                  <a:cubicBezTo>
                    <a:pt x="0" y="267210"/>
                    <a:pt x="273277" y="0"/>
                    <a:pt x="601221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607DC0-FBFD-4945-A5B7-7D141330B2CA}"/>
                </a:ext>
              </a:extLst>
            </p:cNvPr>
            <p:cNvSpPr/>
            <p:nvPr userDrawn="1"/>
          </p:nvSpPr>
          <p:spPr>
            <a:xfrm>
              <a:off x="8682803" y="2593367"/>
              <a:ext cx="461197" cy="1075971"/>
            </a:xfrm>
            <a:custGeom>
              <a:avLst/>
              <a:gdLst>
                <a:gd name="connsiteX0" fmla="*/ 461197 w 461197"/>
                <a:gd name="connsiteY0" fmla="*/ 0 h 1075971"/>
                <a:gd name="connsiteX1" fmla="*/ 461197 w 461197"/>
                <a:gd name="connsiteY1" fmla="*/ 1075971 h 1075971"/>
                <a:gd name="connsiteX2" fmla="*/ 437642 w 461197"/>
                <a:gd name="connsiteY2" fmla="*/ 1073585 h 1075971"/>
                <a:gd name="connsiteX3" fmla="*/ 0 w 461197"/>
                <a:gd name="connsiteY3" fmla="*/ 538054 h 1075971"/>
                <a:gd name="connsiteX4" fmla="*/ 435898 w 461197"/>
                <a:gd name="connsiteY4" fmla="*/ 2522 h 107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197" h="1075971">
                  <a:moveTo>
                    <a:pt x="461197" y="0"/>
                  </a:moveTo>
                  <a:lnTo>
                    <a:pt x="461197" y="1075971"/>
                  </a:lnTo>
                  <a:lnTo>
                    <a:pt x="437642" y="1073585"/>
                  </a:lnTo>
                  <a:cubicBezTo>
                    <a:pt x="190633" y="1022938"/>
                    <a:pt x="0" y="803744"/>
                    <a:pt x="0" y="538054"/>
                  </a:cubicBezTo>
                  <a:cubicBezTo>
                    <a:pt x="0" y="272364"/>
                    <a:pt x="185983" y="53169"/>
                    <a:pt x="435898" y="2522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0" name="Picture 69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7FF66748-614D-48E5-BCA4-9F731E6E1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8"/>
          <a:stretch/>
        </p:blipFill>
        <p:spPr>
          <a:xfrm>
            <a:off x="12779" y="4269923"/>
            <a:ext cx="620774" cy="2581318"/>
          </a:xfrm>
          <a:prstGeom prst="rect">
            <a:avLst/>
          </a:prstGeom>
        </p:spPr>
      </p:pic>
      <p:pic>
        <p:nvPicPr>
          <p:cNvPr id="71" name="Picture 70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C102B547-1AB8-4A77-BD06-49252258BB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91" y="80478"/>
            <a:ext cx="899865" cy="29624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124433" y="6356357"/>
            <a:ext cx="97526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292982" y="6356356"/>
            <a:ext cx="255798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002542" y="6356357"/>
            <a:ext cx="67569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3964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">
            <a:extLst>
              <a:ext uri="{FF2B5EF4-FFF2-40B4-BE49-F238E27FC236}">
                <a16:creationId xmlns:a16="http://schemas.microsoft.com/office/drawing/2014/main" id="{4DC01586-B0E0-43CD-8068-1630BBF928BD}"/>
              </a:ext>
            </a:extLst>
          </p:cNvPr>
          <p:cNvSpPr/>
          <p:nvPr/>
        </p:nvSpPr>
        <p:spPr>
          <a:xfrm>
            <a:off x="7507836" y="5174181"/>
            <a:ext cx="1636164" cy="1182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600" extrusionOk="0">
                <a:moveTo>
                  <a:pt x="4590" y="21600"/>
                </a:moveTo>
                <a:lnTo>
                  <a:pt x="4428" y="21600"/>
                </a:lnTo>
                <a:cubicBezTo>
                  <a:pt x="2244" y="21600"/>
                  <a:pt x="464" y="19463"/>
                  <a:pt x="60" y="16538"/>
                </a:cubicBezTo>
                <a:cubicBezTo>
                  <a:pt x="-102" y="15075"/>
                  <a:pt x="60" y="13612"/>
                  <a:pt x="626" y="12263"/>
                </a:cubicBezTo>
                <a:cubicBezTo>
                  <a:pt x="707" y="12038"/>
                  <a:pt x="869" y="12038"/>
                  <a:pt x="1031" y="12150"/>
                </a:cubicBezTo>
                <a:cubicBezTo>
                  <a:pt x="1192" y="12263"/>
                  <a:pt x="1192" y="12487"/>
                  <a:pt x="1111" y="12712"/>
                </a:cubicBezTo>
                <a:cubicBezTo>
                  <a:pt x="626" y="13837"/>
                  <a:pt x="464" y="15075"/>
                  <a:pt x="626" y="16425"/>
                </a:cubicBezTo>
                <a:cubicBezTo>
                  <a:pt x="950" y="18900"/>
                  <a:pt x="2568" y="20812"/>
                  <a:pt x="4428" y="20812"/>
                </a:cubicBezTo>
                <a:lnTo>
                  <a:pt x="4590" y="20812"/>
                </a:lnTo>
                <a:cubicBezTo>
                  <a:pt x="13327" y="20812"/>
                  <a:pt x="20608" y="11700"/>
                  <a:pt x="20851" y="450"/>
                </a:cubicBezTo>
                <a:cubicBezTo>
                  <a:pt x="20851" y="225"/>
                  <a:pt x="21013" y="112"/>
                  <a:pt x="21174" y="0"/>
                </a:cubicBezTo>
                <a:cubicBezTo>
                  <a:pt x="21336" y="0"/>
                  <a:pt x="21498" y="225"/>
                  <a:pt x="21498" y="450"/>
                </a:cubicBezTo>
                <a:cubicBezTo>
                  <a:pt x="21255" y="12150"/>
                  <a:pt x="13651" y="21600"/>
                  <a:pt x="459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812" y="365129"/>
            <a:ext cx="6039865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54092C1A-F419-7A46-A85B-4EC06B1C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4FBB18B-CC0F-974E-B7D9-D598446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122FF3-4EC9-624A-AB9C-77078834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CC476A5A-8A67-41BE-9CDA-783F5ABD6C80}"/>
              </a:ext>
            </a:extLst>
          </p:cNvPr>
          <p:cNvSpPr/>
          <p:nvPr/>
        </p:nvSpPr>
        <p:spPr>
          <a:xfrm>
            <a:off x="-434100" y="371640"/>
            <a:ext cx="2187302" cy="224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6" h="21397" extrusionOk="0">
                <a:moveTo>
                  <a:pt x="4032" y="21397"/>
                </a:moveTo>
                <a:cubicBezTo>
                  <a:pt x="3975" y="21397"/>
                  <a:pt x="3918" y="21397"/>
                  <a:pt x="3861" y="21338"/>
                </a:cubicBezTo>
                <a:cubicBezTo>
                  <a:pt x="-869" y="16819"/>
                  <a:pt x="-1325" y="9364"/>
                  <a:pt x="2892" y="4317"/>
                </a:cubicBezTo>
                <a:cubicBezTo>
                  <a:pt x="5001" y="1793"/>
                  <a:pt x="7908" y="267"/>
                  <a:pt x="11156" y="32"/>
                </a:cubicBezTo>
                <a:cubicBezTo>
                  <a:pt x="14405" y="-203"/>
                  <a:pt x="17482" y="854"/>
                  <a:pt x="19933" y="3084"/>
                </a:cubicBezTo>
                <a:cubicBezTo>
                  <a:pt x="19990" y="3143"/>
                  <a:pt x="20104" y="3260"/>
                  <a:pt x="20161" y="3319"/>
                </a:cubicBezTo>
                <a:cubicBezTo>
                  <a:pt x="20275" y="3377"/>
                  <a:pt x="20275" y="3554"/>
                  <a:pt x="20161" y="3612"/>
                </a:cubicBezTo>
                <a:cubicBezTo>
                  <a:pt x="20104" y="3730"/>
                  <a:pt x="19933" y="3730"/>
                  <a:pt x="19876" y="3612"/>
                </a:cubicBezTo>
                <a:cubicBezTo>
                  <a:pt x="19819" y="3554"/>
                  <a:pt x="19705" y="3436"/>
                  <a:pt x="19648" y="3377"/>
                </a:cubicBezTo>
                <a:cubicBezTo>
                  <a:pt x="17311" y="1264"/>
                  <a:pt x="14348" y="208"/>
                  <a:pt x="11213" y="443"/>
                </a:cubicBezTo>
                <a:cubicBezTo>
                  <a:pt x="8136" y="677"/>
                  <a:pt x="5286" y="2145"/>
                  <a:pt x="3291" y="4610"/>
                </a:cubicBezTo>
                <a:cubicBezTo>
                  <a:pt x="-755" y="9482"/>
                  <a:pt x="-356" y="16701"/>
                  <a:pt x="4260" y="21045"/>
                </a:cubicBezTo>
                <a:cubicBezTo>
                  <a:pt x="4374" y="21104"/>
                  <a:pt x="4374" y="21280"/>
                  <a:pt x="4260" y="21338"/>
                </a:cubicBezTo>
                <a:cubicBezTo>
                  <a:pt x="4146" y="21397"/>
                  <a:pt x="4089" y="21397"/>
                  <a:pt x="4032" y="21397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8DBCE5B5-E75B-46AB-A987-DC5DD6D24637}"/>
              </a:ext>
            </a:extLst>
          </p:cNvPr>
          <p:cNvSpPr/>
          <p:nvPr/>
        </p:nvSpPr>
        <p:spPr>
          <a:xfrm>
            <a:off x="735749" y="1849344"/>
            <a:ext cx="10497867" cy="3651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90" y="21600"/>
                </a:moveTo>
                <a:lnTo>
                  <a:pt x="4725" y="21600"/>
                </a:lnTo>
                <a:cubicBezTo>
                  <a:pt x="4687" y="21600"/>
                  <a:pt x="4662" y="21600"/>
                  <a:pt x="4624" y="21600"/>
                </a:cubicBezTo>
                <a:cubicBezTo>
                  <a:pt x="2078" y="21418"/>
                  <a:pt x="0" y="14789"/>
                  <a:pt x="0" y="6811"/>
                </a:cubicBezTo>
                <a:cubicBezTo>
                  <a:pt x="0" y="6739"/>
                  <a:pt x="25" y="6666"/>
                  <a:pt x="51" y="6666"/>
                </a:cubicBezTo>
                <a:cubicBezTo>
                  <a:pt x="76" y="6666"/>
                  <a:pt x="101" y="6739"/>
                  <a:pt x="101" y="6811"/>
                </a:cubicBezTo>
                <a:cubicBezTo>
                  <a:pt x="101" y="14643"/>
                  <a:pt x="2141" y="21163"/>
                  <a:pt x="4637" y="21345"/>
                </a:cubicBezTo>
                <a:cubicBezTo>
                  <a:pt x="4675" y="21345"/>
                  <a:pt x="4700" y="21345"/>
                  <a:pt x="4738" y="21345"/>
                </a:cubicBezTo>
                <a:lnTo>
                  <a:pt x="11503" y="21345"/>
                </a:lnTo>
                <a:cubicBezTo>
                  <a:pt x="11528" y="21345"/>
                  <a:pt x="11554" y="21418"/>
                  <a:pt x="11554" y="21491"/>
                </a:cubicBezTo>
                <a:cubicBezTo>
                  <a:pt x="11554" y="21564"/>
                  <a:pt x="11528" y="21600"/>
                  <a:pt x="11490" y="21600"/>
                </a:cubicBezTo>
                <a:close/>
                <a:moveTo>
                  <a:pt x="21562" y="291"/>
                </a:moveTo>
                <a:lnTo>
                  <a:pt x="5042" y="291"/>
                </a:lnTo>
                <a:cubicBezTo>
                  <a:pt x="5017" y="291"/>
                  <a:pt x="4991" y="219"/>
                  <a:pt x="4991" y="146"/>
                </a:cubicBezTo>
                <a:cubicBezTo>
                  <a:pt x="4991" y="73"/>
                  <a:pt x="5017" y="0"/>
                  <a:pt x="5042" y="0"/>
                </a:cubicBezTo>
                <a:lnTo>
                  <a:pt x="21549" y="0"/>
                </a:lnTo>
                <a:cubicBezTo>
                  <a:pt x="21575" y="0"/>
                  <a:pt x="21600" y="73"/>
                  <a:pt x="21600" y="146"/>
                </a:cubicBezTo>
                <a:cubicBezTo>
                  <a:pt x="21600" y="219"/>
                  <a:pt x="21587" y="291"/>
                  <a:pt x="21562" y="291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1B322-C2EF-4CB3-A051-640E89499FB8}"/>
              </a:ext>
            </a:extLst>
          </p:cNvPr>
          <p:cNvSpPr/>
          <p:nvPr/>
        </p:nvSpPr>
        <p:spPr>
          <a:xfrm>
            <a:off x="1" y="679501"/>
            <a:ext cx="1953603" cy="2297811"/>
          </a:xfrm>
          <a:custGeom>
            <a:avLst/>
            <a:gdLst>
              <a:gd name="connsiteX0" fmla="*/ 794475 w 1953603"/>
              <a:gd name="connsiteY0" fmla="*/ 2597 h 2297811"/>
              <a:gd name="connsiteX1" fmla="*/ 1520295 w 1953603"/>
              <a:gd name="connsiteY1" fmla="*/ 245794 h 2297811"/>
              <a:gd name="connsiteX2" fmla="*/ 1538721 w 1953603"/>
              <a:gd name="connsiteY2" fmla="*/ 264241 h 2297811"/>
              <a:gd name="connsiteX3" fmla="*/ 1551004 w 1953603"/>
              <a:gd name="connsiteY3" fmla="*/ 2277719 h 2297811"/>
              <a:gd name="connsiteX4" fmla="*/ 1452520 w 1953603"/>
              <a:gd name="connsiteY4" fmla="*/ 2216156 h 2297811"/>
              <a:gd name="connsiteX5" fmla="*/ 1458662 w 1953603"/>
              <a:gd name="connsiteY5" fmla="*/ 2209932 h 2297811"/>
              <a:gd name="connsiteX6" fmla="*/ 1181636 w 1953603"/>
              <a:gd name="connsiteY6" fmla="*/ 1932898 h 2297811"/>
              <a:gd name="connsiteX7" fmla="*/ 190331 w 1953603"/>
              <a:gd name="connsiteY7" fmla="*/ 1723538 h 2297811"/>
              <a:gd name="connsiteX8" fmla="*/ 9353 w 1953603"/>
              <a:gd name="connsiteY8" fmla="*/ 1499023 h 2297811"/>
              <a:gd name="connsiteX9" fmla="*/ 0 w 1953603"/>
              <a:gd name="connsiteY9" fmla="*/ 1481126 h 2297811"/>
              <a:gd name="connsiteX10" fmla="*/ 0 w 1953603"/>
              <a:gd name="connsiteY10" fmla="*/ 509580 h 2297811"/>
              <a:gd name="connsiteX11" fmla="*/ 50088 w 1953603"/>
              <a:gd name="connsiteY11" fmla="*/ 428941 h 2297811"/>
              <a:gd name="connsiteX12" fmla="*/ 110272 w 1953603"/>
              <a:gd name="connsiteY12" fmla="*/ 350474 h 2297811"/>
              <a:gd name="connsiteX13" fmla="*/ 794475 w 1953603"/>
              <a:gd name="connsiteY13" fmla="*/ 2597 h 229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3603" h="2297811">
                <a:moveTo>
                  <a:pt x="794475" y="2597"/>
                </a:moveTo>
                <a:cubicBezTo>
                  <a:pt x="1050773" y="-15878"/>
                  <a:pt x="1314007" y="64160"/>
                  <a:pt x="1520295" y="245794"/>
                </a:cubicBezTo>
                <a:cubicBezTo>
                  <a:pt x="1526437" y="251905"/>
                  <a:pt x="1532579" y="258130"/>
                  <a:pt x="1538721" y="264241"/>
                </a:cubicBezTo>
                <a:cubicBezTo>
                  <a:pt x="2086740" y="762970"/>
                  <a:pt x="2092882" y="1661974"/>
                  <a:pt x="1551004" y="2277719"/>
                </a:cubicBezTo>
                <a:cubicBezTo>
                  <a:pt x="1507904" y="2326947"/>
                  <a:pt x="1427953" y="2277719"/>
                  <a:pt x="1452520" y="2216156"/>
                </a:cubicBezTo>
                <a:cubicBezTo>
                  <a:pt x="1452520" y="2216156"/>
                  <a:pt x="1452520" y="2209932"/>
                  <a:pt x="1458662" y="2209932"/>
                </a:cubicBezTo>
                <a:cubicBezTo>
                  <a:pt x="1520295" y="2037578"/>
                  <a:pt x="1354036" y="1877446"/>
                  <a:pt x="1181636" y="1932898"/>
                </a:cubicBezTo>
                <a:cubicBezTo>
                  <a:pt x="849117" y="2049913"/>
                  <a:pt x="467357" y="1982126"/>
                  <a:pt x="190331" y="1723538"/>
                </a:cubicBezTo>
                <a:cubicBezTo>
                  <a:pt x="117599" y="1656571"/>
                  <a:pt x="57206" y="1580732"/>
                  <a:pt x="9353" y="1499023"/>
                </a:cubicBezTo>
                <a:lnTo>
                  <a:pt x="0" y="1481126"/>
                </a:lnTo>
                <a:lnTo>
                  <a:pt x="0" y="509580"/>
                </a:lnTo>
                <a:lnTo>
                  <a:pt x="50088" y="428941"/>
                </a:lnTo>
                <a:cubicBezTo>
                  <a:pt x="68663" y="402066"/>
                  <a:pt x="88722" y="375874"/>
                  <a:pt x="110272" y="350474"/>
                </a:cubicBezTo>
                <a:cubicBezTo>
                  <a:pt x="288815" y="138059"/>
                  <a:pt x="538176" y="21072"/>
                  <a:pt x="794475" y="2597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2ECBDD-93DC-4BA3-96E6-0D5DFD7028CF}"/>
              </a:ext>
            </a:extLst>
          </p:cNvPr>
          <p:cNvSpPr/>
          <p:nvPr/>
        </p:nvSpPr>
        <p:spPr>
          <a:xfrm>
            <a:off x="1043609" y="2157198"/>
            <a:ext cx="8100391" cy="3053925"/>
          </a:xfrm>
          <a:custGeom>
            <a:avLst/>
            <a:gdLst>
              <a:gd name="connsiteX0" fmla="*/ 2155109 w 8100391"/>
              <a:gd name="connsiteY0" fmla="*/ 0 h 3053925"/>
              <a:gd name="connsiteX1" fmla="*/ 8100391 w 8100391"/>
              <a:gd name="connsiteY1" fmla="*/ 0 h 3053925"/>
              <a:gd name="connsiteX2" fmla="*/ 8100391 w 8100391"/>
              <a:gd name="connsiteY2" fmla="*/ 3053925 h 3053925"/>
              <a:gd name="connsiteX3" fmla="*/ 2000937 w 8100391"/>
              <a:gd name="connsiteY3" fmla="*/ 3053925 h 3053925"/>
              <a:gd name="connsiteX4" fmla="*/ 1958033 w 8100391"/>
              <a:gd name="connsiteY4" fmla="*/ 3053925 h 3053925"/>
              <a:gd name="connsiteX5" fmla="*/ 0 w 8100391"/>
              <a:gd name="connsiteY5" fmla="*/ 849727 h 3053925"/>
              <a:gd name="connsiteX6" fmla="*/ 0 w 8100391"/>
              <a:gd name="connsiteY6" fmla="*/ 843506 h 3053925"/>
              <a:gd name="connsiteX7" fmla="*/ 166431 w 8100391"/>
              <a:gd name="connsiteY7" fmla="*/ 812684 h 3053925"/>
              <a:gd name="connsiteX8" fmla="*/ 172560 w 8100391"/>
              <a:gd name="connsiteY8" fmla="*/ 818904 h 3053925"/>
              <a:gd name="connsiteX9" fmla="*/ 800564 w 8100391"/>
              <a:gd name="connsiteY9" fmla="*/ 831205 h 3053925"/>
              <a:gd name="connsiteX10" fmla="*/ 2155109 w 8100391"/>
              <a:gd name="connsiteY10" fmla="*/ 0 h 305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391" h="3053925">
                <a:moveTo>
                  <a:pt x="2155109" y="0"/>
                </a:moveTo>
                <a:lnTo>
                  <a:pt x="8100391" y="0"/>
                </a:lnTo>
                <a:lnTo>
                  <a:pt x="8100391" y="3053925"/>
                </a:lnTo>
                <a:lnTo>
                  <a:pt x="2000937" y="3053925"/>
                </a:lnTo>
                <a:cubicBezTo>
                  <a:pt x="1988679" y="3053925"/>
                  <a:pt x="1970292" y="3053925"/>
                  <a:pt x="1958033" y="3053925"/>
                </a:cubicBezTo>
                <a:cubicBezTo>
                  <a:pt x="874114" y="3029324"/>
                  <a:pt x="0" y="2050371"/>
                  <a:pt x="0" y="849727"/>
                </a:cubicBezTo>
                <a:cubicBezTo>
                  <a:pt x="0" y="849727"/>
                  <a:pt x="0" y="843506"/>
                  <a:pt x="0" y="843506"/>
                </a:cubicBezTo>
                <a:cubicBezTo>
                  <a:pt x="0" y="751181"/>
                  <a:pt x="129184" y="726580"/>
                  <a:pt x="166431" y="812684"/>
                </a:cubicBezTo>
                <a:cubicBezTo>
                  <a:pt x="172560" y="812684"/>
                  <a:pt x="172560" y="818904"/>
                  <a:pt x="172560" y="818904"/>
                </a:cubicBezTo>
                <a:cubicBezTo>
                  <a:pt x="283356" y="1096020"/>
                  <a:pt x="677509" y="1102100"/>
                  <a:pt x="800564" y="831205"/>
                </a:cubicBezTo>
                <a:cubicBezTo>
                  <a:pt x="984910" y="430943"/>
                  <a:pt x="1366804" y="0"/>
                  <a:pt x="2155109" y="0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72A6CE12-8408-42A3-B07A-9A073AD0F8F6}"/>
              </a:ext>
            </a:extLst>
          </p:cNvPr>
          <p:cNvSpPr/>
          <p:nvPr/>
        </p:nvSpPr>
        <p:spPr>
          <a:xfrm>
            <a:off x="7569403" y="4496901"/>
            <a:ext cx="1299458" cy="1545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2" h="21515" extrusionOk="0">
                <a:moveTo>
                  <a:pt x="3" y="8743"/>
                </a:moveTo>
                <a:cubicBezTo>
                  <a:pt x="206" y="3943"/>
                  <a:pt x="4972" y="0"/>
                  <a:pt x="10651" y="0"/>
                </a:cubicBezTo>
                <a:cubicBezTo>
                  <a:pt x="16634" y="0"/>
                  <a:pt x="21502" y="4114"/>
                  <a:pt x="21401" y="9171"/>
                </a:cubicBezTo>
                <a:cubicBezTo>
                  <a:pt x="21401" y="9257"/>
                  <a:pt x="21401" y="9343"/>
                  <a:pt x="21401" y="9429"/>
                </a:cubicBezTo>
                <a:cubicBezTo>
                  <a:pt x="21198" y="16200"/>
                  <a:pt x="13896" y="21600"/>
                  <a:pt x="5074" y="21514"/>
                </a:cubicBezTo>
                <a:cubicBezTo>
                  <a:pt x="5074" y="21514"/>
                  <a:pt x="5074" y="21514"/>
                  <a:pt x="5074" y="21514"/>
                </a:cubicBezTo>
                <a:cubicBezTo>
                  <a:pt x="4364" y="21514"/>
                  <a:pt x="4161" y="20657"/>
                  <a:pt x="4871" y="20486"/>
                </a:cubicBezTo>
                <a:cubicBezTo>
                  <a:pt x="4871" y="20486"/>
                  <a:pt x="4972" y="20486"/>
                  <a:pt x="4972" y="20486"/>
                </a:cubicBezTo>
                <a:cubicBezTo>
                  <a:pt x="6798" y="19886"/>
                  <a:pt x="7001" y="17743"/>
                  <a:pt x="5277" y="16886"/>
                </a:cubicBezTo>
                <a:cubicBezTo>
                  <a:pt x="2032" y="15171"/>
                  <a:pt x="-98" y="12171"/>
                  <a:pt x="3" y="8743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803" y="2276874"/>
            <a:ext cx="6039872" cy="2808313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3089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">
            <a:extLst>
              <a:ext uri="{FF2B5EF4-FFF2-40B4-BE49-F238E27FC236}">
                <a16:creationId xmlns:a16="http://schemas.microsoft.com/office/drawing/2014/main" id="{63A96BB7-5984-4260-8DEF-B76EF047B961}"/>
              </a:ext>
            </a:extLst>
          </p:cNvPr>
          <p:cNvSpPr/>
          <p:nvPr/>
        </p:nvSpPr>
        <p:spPr>
          <a:xfrm>
            <a:off x="1" y="5114643"/>
            <a:ext cx="1660139" cy="1229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7" h="21600" extrusionOk="0">
                <a:moveTo>
                  <a:pt x="16971" y="21600"/>
                </a:moveTo>
                <a:cubicBezTo>
                  <a:pt x="7877" y="21600"/>
                  <a:pt x="244" y="12233"/>
                  <a:pt x="0" y="882"/>
                </a:cubicBezTo>
                <a:cubicBezTo>
                  <a:pt x="0" y="771"/>
                  <a:pt x="0" y="661"/>
                  <a:pt x="0" y="441"/>
                </a:cubicBezTo>
                <a:cubicBezTo>
                  <a:pt x="0" y="220"/>
                  <a:pt x="162" y="0"/>
                  <a:pt x="325" y="0"/>
                </a:cubicBezTo>
                <a:cubicBezTo>
                  <a:pt x="325" y="0"/>
                  <a:pt x="325" y="0"/>
                  <a:pt x="325" y="0"/>
                </a:cubicBezTo>
                <a:cubicBezTo>
                  <a:pt x="487" y="0"/>
                  <a:pt x="650" y="220"/>
                  <a:pt x="650" y="441"/>
                </a:cubicBezTo>
                <a:cubicBezTo>
                  <a:pt x="650" y="551"/>
                  <a:pt x="650" y="771"/>
                  <a:pt x="650" y="882"/>
                </a:cubicBezTo>
                <a:cubicBezTo>
                  <a:pt x="893" y="11902"/>
                  <a:pt x="8202" y="20829"/>
                  <a:pt x="16971" y="20829"/>
                </a:cubicBezTo>
                <a:cubicBezTo>
                  <a:pt x="16971" y="20829"/>
                  <a:pt x="16971" y="20829"/>
                  <a:pt x="16971" y="20829"/>
                </a:cubicBezTo>
                <a:lnTo>
                  <a:pt x="17134" y="20829"/>
                </a:lnTo>
                <a:cubicBezTo>
                  <a:pt x="19001" y="20829"/>
                  <a:pt x="20544" y="18955"/>
                  <a:pt x="20869" y="16531"/>
                </a:cubicBezTo>
                <a:cubicBezTo>
                  <a:pt x="21032" y="15318"/>
                  <a:pt x="20869" y="13996"/>
                  <a:pt x="20382" y="12894"/>
                </a:cubicBezTo>
                <a:cubicBezTo>
                  <a:pt x="20301" y="12673"/>
                  <a:pt x="20382" y="12453"/>
                  <a:pt x="20463" y="12343"/>
                </a:cubicBezTo>
                <a:cubicBezTo>
                  <a:pt x="20626" y="12233"/>
                  <a:pt x="20788" y="12343"/>
                  <a:pt x="20869" y="12453"/>
                </a:cubicBezTo>
                <a:cubicBezTo>
                  <a:pt x="21438" y="13665"/>
                  <a:pt x="21600" y="15208"/>
                  <a:pt x="21438" y="16641"/>
                </a:cubicBezTo>
                <a:cubicBezTo>
                  <a:pt x="21032" y="19506"/>
                  <a:pt x="19245" y="21600"/>
                  <a:pt x="17134" y="21600"/>
                </a:cubicBezTo>
                <a:lnTo>
                  <a:pt x="16971" y="21600"/>
                </a:ln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7FE35348-3480-491B-8247-F56BD790996B}"/>
              </a:ext>
            </a:extLst>
          </p:cNvPr>
          <p:cNvSpPr/>
          <p:nvPr/>
        </p:nvSpPr>
        <p:spPr>
          <a:xfrm>
            <a:off x="7138357" y="599582"/>
            <a:ext cx="2118252" cy="2340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02" h="20304" extrusionOk="0">
                <a:moveTo>
                  <a:pt x="16364" y="15230"/>
                </a:moveTo>
                <a:cubicBezTo>
                  <a:pt x="19964" y="12074"/>
                  <a:pt x="20307" y="6688"/>
                  <a:pt x="17107" y="3097"/>
                </a:cubicBezTo>
                <a:cubicBezTo>
                  <a:pt x="13793" y="-657"/>
                  <a:pt x="7850" y="-1038"/>
                  <a:pt x="4021" y="2172"/>
                </a:cubicBezTo>
                <a:cubicBezTo>
                  <a:pt x="3964" y="2226"/>
                  <a:pt x="3907" y="2281"/>
                  <a:pt x="3850" y="2335"/>
                </a:cubicBezTo>
                <a:cubicBezTo>
                  <a:pt x="-1236" y="6742"/>
                  <a:pt x="-1293" y="14686"/>
                  <a:pt x="3736" y="20127"/>
                </a:cubicBezTo>
                <a:cubicBezTo>
                  <a:pt x="3736" y="20127"/>
                  <a:pt x="3736" y="20127"/>
                  <a:pt x="3736" y="20127"/>
                </a:cubicBezTo>
                <a:cubicBezTo>
                  <a:pt x="4136" y="20562"/>
                  <a:pt x="4878" y="20127"/>
                  <a:pt x="4650" y="19583"/>
                </a:cubicBezTo>
                <a:cubicBezTo>
                  <a:pt x="4650" y="19583"/>
                  <a:pt x="4650" y="19528"/>
                  <a:pt x="4593" y="19528"/>
                </a:cubicBezTo>
                <a:cubicBezTo>
                  <a:pt x="4021" y="18005"/>
                  <a:pt x="5564" y="16590"/>
                  <a:pt x="7164" y="17080"/>
                </a:cubicBezTo>
                <a:cubicBezTo>
                  <a:pt x="10250" y="18114"/>
                  <a:pt x="13793" y="17515"/>
                  <a:pt x="16364" y="1523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BBA65E-E926-4C73-B612-2FABB4B55FED}"/>
              </a:ext>
            </a:extLst>
          </p:cNvPr>
          <p:cNvSpPr/>
          <p:nvPr/>
        </p:nvSpPr>
        <p:spPr>
          <a:xfrm>
            <a:off x="1" y="2104602"/>
            <a:ext cx="8035107" cy="3110381"/>
          </a:xfrm>
          <a:custGeom>
            <a:avLst/>
            <a:gdLst>
              <a:gd name="connsiteX0" fmla="*/ 0 w 8035107"/>
              <a:gd name="connsiteY0" fmla="*/ 0 h 3110381"/>
              <a:gd name="connsiteX1" fmla="*/ 5840046 w 8035107"/>
              <a:gd name="connsiteY1" fmla="*/ 0 h 3110381"/>
              <a:gd name="connsiteX2" fmla="*/ 7219757 w 8035107"/>
              <a:gd name="connsiteY2" fmla="*/ 846571 h 3110381"/>
              <a:gd name="connsiteX3" fmla="*/ 7859464 w 8035107"/>
              <a:gd name="connsiteY3" fmla="*/ 834043 h 3110381"/>
              <a:gd name="connsiteX4" fmla="*/ 7865702 w 8035107"/>
              <a:gd name="connsiteY4" fmla="*/ 827707 h 3110381"/>
              <a:gd name="connsiteX5" fmla="*/ 8035107 w 8035107"/>
              <a:gd name="connsiteY5" fmla="*/ 859099 h 3110381"/>
              <a:gd name="connsiteX6" fmla="*/ 8035107 w 8035107"/>
              <a:gd name="connsiteY6" fmla="*/ 865435 h 3110381"/>
              <a:gd name="connsiteX7" fmla="*/ 6041124 w 8035107"/>
              <a:gd name="connsiteY7" fmla="*/ 3110381 h 3110381"/>
              <a:gd name="connsiteX8" fmla="*/ 5996973 w 8035107"/>
              <a:gd name="connsiteY8" fmla="*/ 3110381 h 3110381"/>
              <a:gd name="connsiteX9" fmla="*/ 0 w 8035107"/>
              <a:gd name="connsiteY9" fmla="*/ 3110381 h 311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35107" h="3110381">
                <a:moveTo>
                  <a:pt x="0" y="0"/>
                </a:moveTo>
                <a:lnTo>
                  <a:pt x="5840046" y="0"/>
                </a:lnTo>
                <a:cubicBezTo>
                  <a:pt x="6642918" y="0"/>
                  <a:pt x="7031637" y="438909"/>
                  <a:pt x="7219757" y="846571"/>
                </a:cubicBezTo>
                <a:cubicBezTo>
                  <a:pt x="7345491" y="1122473"/>
                  <a:pt x="7746687" y="1116281"/>
                  <a:pt x="7859464" y="834043"/>
                </a:cubicBezTo>
                <a:cubicBezTo>
                  <a:pt x="7859464" y="834043"/>
                  <a:pt x="7859464" y="827707"/>
                  <a:pt x="7865702" y="827707"/>
                </a:cubicBezTo>
                <a:cubicBezTo>
                  <a:pt x="7903614" y="740012"/>
                  <a:pt x="8035107" y="765067"/>
                  <a:pt x="8035107" y="859099"/>
                </a:cubicBezTo>
                <a:cubicBezTo>
                  <a:pt x="8035107" y="859099"/>
                  <a:pt x="8035107" y="865435"/>
                  <a:pt x="8035107" y="865435"/>
                </a:cubicBezTo>
                <a:cubicBezTo>
                  <a:pt x="8035107" y="2088275"/>
                  <a:pt x="7144413" y="3085325"/>
                  <a:pt x="6041124" y="3110381"/>
                </a:cubicBezTo>
                <a:cubicBezTo>
                  <a:pt x="6028647" y="3110381"/>
                  <a:pt x="6009451" y="3110381"/>
                  <a:pt x="5996973" y="3110381"/>
                </a:cubicBezTo>
                <a:lnTo>
                  <a:pt x="0" y="3110381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25BA5DBB-2C7E-497F-A6A3-1F4C709437FA}"/>
              </a:ext>
            </a:extLst>
          </p:cNvPr>
          <p:cNvSpPr/>
          <p:nvPr/>
        </p:nvSpPr>
        <p:spPr>
          <a:xfrm>
            <a:off x="313547" y="4487556"/>
            <a:ext cx="1323485" cy="1574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2" h="21515" extrusionOk="0">
                <a:moveTo>
                  <a:pt x="21399" y="8743"/>
                </a:moveTo>
                <a:cubicBezTo>
                  <a:pt x="21196" y="3943"/>
                  <a:pt x="16430" y="0"/>
                  <a:pt x="10751" y="0"/>
                </a:cubicBezTo>
                <a:cubicBezTo>
                  <a:pt x="4768" y="0"/>
                  <a:pt x="-100" y="4114"/>
                  <a:pt x="1" y="9171"/>
                </a:cubicBezTo>
                <a:cubicBezTo>
                  <a:pt x="1" y="9257"/>
                  <a:pt x="1" y="9343"/>
                  <a:pt x="1" y="9429"/>
                </a:cubicBezTo>
                <a:cubicBezTo>
                  <a:pt x="204" y="16200"/>
                  <a:pt x="7506" y="21600"/>
                  <a:pt x="16328" y="21514"/>
                </a:cubicBezTo>
                <a:cubicBezTo>
                  <a:pt x="16328" y="21514"/>
                  <a:pt x="16328" y="21514"/>
                  <a:pt x="16328" y="21514"/>
                </a:cubicBezTo>
                <a:cubicBezTo>
                  <a:pt x="17038" y="21514"/>
                  <a:pt x="17241" y="20657"/>
                  <a:pt x="16531" y="20486"/>
                </a:cubicBezTo>
                <a:cubicBezTo>
                  <a:pt x="16531" y="20486"/>
                  <a:pt x="16430" y="20486"/>
                  <a:pt x="16430" y="20486"/>
                </a:cubicBezTo>
                <a:cubicBezTo>
                  <a:pt x="14604" y="19886"/>
                  <a:pt x="14401" y="17743"/>
                  <a:pt x="16125" y="16886"/>
                </a:cubicBezTo>
                <a:cubicBezTo>
                  <a:pt x="19472" y="15171"/>
                  <a:pt x="21500" y="12171"/>
                  <a:pt x="21399" y="8743"/>
                </a:cubicBezTo>
                <a:close/>
              </a:path>
            </a:pathLst>
          </a:custGeom>
          <a:solidFill>
            <a:srgbClr val="8A9EA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6D24E84F-9EF8-4504-B721-08A710E14C47}"/>
              </a:ext>
            </a:extLst>
          </p:cNvPr>
          <p:cNvSpPr/>
          <p:nvPr/>
        </p:nvSpPr>
        <p:spPr>
          <a:xfrm>
            <a:off x="7326490" y="348750"/>
            <a:ext cx="2163521" cy="2229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50" h="21392" extrusionOk="0">
                <a:moveTo>
                  <a:pt x="16244" y="21392"/>
                </a:moveTo>
                <a:cubicBezTo>
                  <a:pt x="16185" y="21392"/>
                  <a:pt x="16126" y="21392"/>
                  <a:pt x="16068" y="21332"/>
                </a:cubicBezTo>
                <a:cubicBezTo>
                  <a:pt x="16009" y="21211"/>
                  <a:pt x="16009" y="21091"/>
                  <a:pt x="16068" y="21031"/>
                </a:cubicBezTo>
                <a:cubicBezTo>
                  <a:pt x="20646" y="16699"/>
                  <a:pt x="21057" y="9479"/>
                  <a:pt x="17007" y="4605"/>
                </a:cubicBezTo>
                <a:cubicBezTo>
                  <a:pt x="14952" y="2139"/>
                  <a:pt x="12135" y="694"/>
                  <a:pt x="9024" y="454"/>
                </a:cubicBezTo>
                <a:cubicBezTo>
                  <a:pt x="5913" y="213"/>
                  <a:pt x="2920" y="1236"/>
                  <a:pt x="572" y="3402"/>
                </a:cubicBezTo>
                <a:cubicBezTo>
                  <a:pt x="513" y="3462"/>
                  <a:pt x="396" y="3522"/>
                  <a:pt x="337" y="3583"/>
                </a:cubicBezTo>
                <a:cubicBezTo>
                  <a:pt x="220" y="3643"/>
                  <a:pt x="102" y="3643"/>
                  <a:pt x="44" y="3583"/>
                </a:cubicBezTo>
                <a:cubicBezTo>
                  <a:pt x="-15" y="3462"/>
                  <a:pt x="-15" y="3342"/>
                  <a:pt x="44" y="3282"/>
                </a:cubicBezTo>
                <a:cubicBezTo>
                  <a:pt x="102" y="3222"/>
                  <a:pt x="220" y="3161"/>
                  <a:pt x="278" y="3041"/>
                </a:cubicBezTo>
                <a:cubicBezTo>
                  <a:pt x="2744" y="875"/>
                  <a:pt x="5855" y="-208"/>
                  <a:pt x="9083" y="33"/>
                </a:cubicBezTo>
                <a:cubicBezTo>
                  <a:pt x="12311" y="273"/>
                  <a:pt x="15246" y="1778"/>
                  <a:pt x="17359" y="4305"/>
                </a:cubicBezTo>
                <a:cubicBezTo>
                  <a:pt x="21585" y="9359"/>
                  <a:pt x="21115" y="16819"/>
                  <a:pt x="16361" y="21332"/>
                </a:cubicBezTo>
                <a:cubicBezTo>
                  <a:pt x="16361" y="21332"/>
                  <a:pt x="16302" y="21392"/>
                  <a:pt x="16244" y="21392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FBDBC32B-D676-4C75-B5B0-136BF30C50F3}"/>
              </a:ext>
            </a:extLst>
          </p:cNvPr>
          <p:cNvSpPr/>
          <p:nvPr/>
        </p:nvSpPr>
        <p:spPr>
          <a:xfrm>
            <a:off x="-2124745" y="1791056"/>
            <a:ext cx="8221184" cy="50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34" y="21600"/>
                </a:moveTo>
                <a:lnTo>
                  <a:pt x="66" y="21600"/>
                </a:lnTo>
                <a:cubicBezTo>
                  <a:pt x="33" y="21600"/>
                  <a:pt x="0" y="16200"/>
                  <a:pt x="0" y="10800"/>
                </a:cubicBezTo>
                <a:cubicBezTo>
                  <a:pt x="0" y="5400"/>
                  <a:pt x="33" y="0"/>
                  <a:pt x="66" y="0"/>
                </a:cubicBezTo>
                <a:lnTo>
                  <a:pt x="21534" y="0"/>
                </a:lnTo>
                <a:cubicBezTo>
                  <a:pt x="21567" y="0"/>
                  <a:pt x="21600" y="5400"/>
                  <a:pt x="21600" y="10800"/>
                </a:cubicBezTo>
                <a:cubicBezTo>
                  <a:pt x="21600" y="16200"/>
                  <a:pt x="21567" y="21600"/>
                  <a:pt x="21534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AF273D88-70FA-4F58-8F99-FEE85B8F03B0}"/>
              </a:ext>
            </a:extLst>
          </p:cNvPr>
          <p:cNvSpPr/>
          <p:nvPr/>
        </p:nvSpPr>
        <p:spPr>
          <a:xfrm>
            <a:off x="2919476" y="2919827"/>
            <a:ext cx="5512142" cy="258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10" y="21600"/>
                </a:moveTo>
                <a:lnTo>
                  <a:pt x="98" y="21600"/>
                </a:lnTo>
                <a:cubicBezTo>
                  <a:pt x="49" y="21600"/>
                  <a:pt x="0" y="21495"/>
                  <a:pt x="0" y="21390"/>
                </a:cubicBezTo>
                <a:cubicBezTo>
                  <a:pt x="0" y="21285"/>
                  <a:pt x="49" y="21181"/>
                  <a:pt x="98" y="21181"/>
                </a:cubicBezTo>
                <a:lnTo>
                  <a:pt x="12410" y="21181"/>
                </a:lnTo>
                <a:cubicBezTo>
                  <a:pt x="12483" y="21181"/>
                  <a:pt x="12532" y="21181"/>
                  <a:pt x="12606" y="21181"/>
                </a:cubicBezTo>
                <a:cubicBezTo>
                  <a:pt x="17472" y="20918"/>
                  <a:pt x="21403" y="11534"/>
                  <a:pt x="21403" y="210"/>
                </a:cubicBezTo>
                <a:cubicBezTo>
                  <a:pt x="21403" y="105"/>
                  <a:pt x="21453" y="0"/>
                  <a:pt x="21502" y="0"/>
                </a:cubicBezTo>
                <a:cubicBezTo>
                  <a:pt x="21551" y="0"/>
                  <a:pt x="21600" y="105"/>
                  <a:pt x="21600" y="210"/>
                </a:cubicBezTo>
                <a:cubicBezTo>
                  <a:pt x="21600" y="11744"/>
                  <a:pt x="17570" y="21338"/>
                  <a:pt x="12606" y="21548"/>
                </a:cubicBezTo>
                <a:cubicBezTo>
                  <a:pt x="12557" y="21600"/>
                  <a:pt x="12483" y="21600"/>
                  <a:pt x="1241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365129"/>
            <a:ext cx="6211602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204867"/>
            <a:ext cx="6211602" cy="2922375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236CB04-AAB5-D448-A620-E78D10FA8A4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3FD4FE9-88A6-8942-AE3B-7724D5A7CAF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B01EE81-8BD6-684A-AD64-B3CA9C12C29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871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0133440-1D91-4264-BCA4-649B946EAF12}"/>
              </a:ext>
            </a:extLst>
          </p:cNvPr>
          <p:cNvGrpSpPr/>
          <p:nvPr userDrawn="1"/>
        </p:nvGrpSpPr>
        <p:grpSpPr>
          <a:xfrm>
            <a:off x="107504" y="365125"/>
            <a:ext cx="9036497" cy="6127750"/>
            <a:chOff x="107504" y="365125"/>
            <a:chExt cx="9036497" cy="61277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4C969D2-886A-44DB-8C9E-6C81B4A6F733}"/>
                </a:ext>
              </a:extLst>
            </p:cNvPr>
            <p:cNvSpPr/>
            <p:nvPr/>
          </p:nvSpPr>
          <p:spPr>
            <a:xfrm>
              <a:off x="1923138" y="883876"/>
              <a:ext cx="7220863" cy="5608999"/>
            </a:xfrm>
            <a:custGeom>
              <a:avLst/>
              <a:gdLst>
                <a:gd name="connsiteX0" fmla="*/ 1024455 w 7220863"/>
                <a:gd name="connsiteY0" fmla="*/ 5148594 h 5608999"/>
                <a:gd name="connsiteX1" fmla="*/ 7220863 w 7220863"/>
                <a:gd name="connsiteY1" fmla="*/ 5148594 h 5608999"/>
                <a:gd name="connsiteX2" fmla="*/ 7220863 w 7220863"/>
                <a:gd name="connsiteY2" fmla="*/ 5187545 h 5608999"/>
                <a:gd name="connsiteX3" fmla="*/ 1024455 w 7220863"/>
                <a:gd name="connsiteY3" fmla="*/ 5187545 h 5608999"/>
                <a:gd name="connsiteX4" fmla="*/ 1017907 w 7220863"/>
                <a:gd name="connsiteY4" fmla="*/ 5194037 h 5608999"/>
                <a:gd name="connsiteX5" fmla="*/ 25753 w 7220863"/>
                <a:gd name="connsiteY5" fmla="*/ 5608999 h 5608999"/>
                <a:gd name="connsiteX6" fmla="*/ 0 w 7220863"/>
                <a:gd name="connsiteY6" fmla="*/ 5583032 h 5608999"/>
                <a:gd name="connsiteX7" fmla="*/ 25753 w 7220863"/>
                <a:gd name="connsiteY7" fmla="*/ 5557064 h 5608999"/>
                <a:gd name="connsiteX8" fmla="*/ 979059 w 7220863"/>
                <a:gd name="connsiteY8" fmla="*/ 5168070 h 5608999"/>
                <a:gd name="connsiteX9" fmla="*/ 1024455 w 7220863"/>
                <a:gd name="connsiteY9" fmla="*/ 5148594 h 5608999"/>
                <a:gd name="connsiteX10" fmla="*/ 4733792 w 7220863"/>
                <a:gd name="connsiteY10" fmla="*/ 0 h 5608999"/>
                <a:gd name="connsiteX11" fmla="*/ 7220863 w 7220863"/>
                <a:gd name="connsiteY11" fmla="*/ 0 h 5608999"/>
                <a:gd name="connsiteX12" fmla="*/ 7220863 w 7220863"/>
                <a:gd name="connsiteY12" fmla="*/ 51935 h 5608999"/>
                <a:gd name="connsiteX13" fmla="*/ 4733792 w 7220863"/>
                <a:gd name="connsiteY13" fmla="*/ 51935 h 5608999"/>
                <a:gd name="connsiteX14" fmla="*/ 4707602 w 7220863"/>
                <a:gd name="connsiteY14" fmla="*/ 25968 h 5608999"/>
                <a:gd name="connsiteX15" fmla="*/ 4733792 w 7220863"/>
                <a:gd name="connsiteY15" fmla="*/ 0 h 560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20863" h="5608999">
                  <a:moveTo>
                    <a:pt x="1024455" y="5148594"/>
                  </a:moveTo>
                  <a:lnTo>
                    <a:pt x="7220863" y="5148594"/>
                  </a:lnTo>
                  <a:lnTo>
                    <a:pt x="7220863" y="5187545"/>
                  </a:lnTo>
                  <a:lnTo>
                    <a:pt x="1024455" y="5187545"/>
                  </a:lnTo>
                  <a:cubicBezTo>
                    <a:pt x="1024455" y="5187545"/>
                    <a:pt x="1017907" y="5187545"/>
                    <a:pt x="1017907" y="5194037"/>
                  </a:cubicBezTo>
                  <a:cubicBezTo>
                    <a:pt x="797477" y="5453453"/>
                    <a:pt x="421655" y="5608999"/>
                    <a:pt x="25753" y="5608999"/>
                  </a:cubicBezTo>
                  <a:cubicBezTo>
                    <a:pt x="13095" y="5608999"/>
                    <a:pt x="0" y="5596015"/>
                    <a:pt x="0" y="5583032"/>
                  </a:cubicBezTo>
                  <a:cubicBezTo>
                    <a:pt x="0" y="5570048"/>
                    <a:pt x="13095" y="5557064"/>
                    <a:pt x="25753" y="5557064"/>
                  </a:cubicBezTo>
                  <a:cubicBezTo>
                    <a:pt x="408560" y="5557064"/>
                    <a:pt x="765176" y="5414502"/>
                    <a:pt x="979059" y="5168070"/>
                  </a:cubicBezTo>
                  <a:cubicBezTo>
                    <a:pt x="992154" y="5155086"/>
                    <a:pt x="1005249" y="5148594"/>
                    <a:pt x="1024455" y="5148594"/>
                  </a:cubicBezTo>
                  <a:close/>
                  <a:moveTo>
                    <a:pt x="4733792" y="0"/>
                  </a:moveTo>
                  <a:lnTo>
                    <a:pt x="7220863" y="0"/>
                  </a:lnTo>
                  <a:lnTo>
                    <a:pt x="7220863" y="51935"/>
                  </a:lnTo>
                  <a:lnTo>
                    <a:pt x="4733792" y="51935"/>
                  </a:lnTo>
                  <a:cubicBezTo>
                    <a:pt x="4720697" y="51935"/>
                    <a:pt x="4707602" y="38952"/>
                    <a:pt x="4707602" y="25968"/>
                  </a:cubicBezTo>
                  <a:cubicBezTo>
                    <a:pt x="4707602" y="12984"/>
                    <a:pt x="4720697" y="0"/>
                    <a:pt x="4733792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5E3FF29E-F8A6-4825-9123-4A025DF3E02C}"/>
                </a:ext>
              </a:extLst>
            </p:cNvPr>
            <p:cNvSpPr/>
            <p:nvPr/>
          </p:nvSpPr>
          <p:spPr>
            <a:xfrm>
              <a:off x="1793450" y="494818"/>
              <a:ext cx="4078684" cy="2665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9" y="21600"/>
                  </a:moveTo>
                  <a:cubicBezTo>
                    <a:pt x="16930" y="21600"/>
                    <a:pt x="14972" y="20391"/>
                    <a:pt x="13805" y="18289"/>
                  </a:cubicBezTo>
                  <a:cubicBezTo>
                    <a:pt x="13805" y="18289"/>
                    <a:pt x="13770" y="18236"/>
                    <a:pt x="13770" y="18236"/>
                  </a:cubicBezTo>
                  <a:cubicBezTo>
                    <a:pt x="13702" y="18236"/>
                    <a:pt x="13633" y="18131"/>
                    <a:pt x="13633" y="18026"/>
                  </a:cubicBezTo>
                  <a:cubicBezTo>
                    <a:pt x="13633" y="17921"/>
                    <a:pt x="13702" y="17816"/>
                    <a:pt x="13770" y="17816"/>
                  </a:cubicBezTo>
                  <a:cubicBezTo>
                    <a:pt x="13873" y="17816"/>
                    <a:pt x="13942" y="17869"/>
                    <a:pt x="14011" y="17974"/>
                  </a:cubicBezTo>
                  <a:cubicBezTo>
                    <a:pt x="15144" y="19971"/>
                    <a:pt x="17033" y="21127"/>
                    <a:pt x="19059" y="21127"/>
                  </a:cubicBezTo>
                  <a:cubicBezTo>
                    <a:pt x="19849" y="21127"/>
                    <a:pt x="20535" y="20286"/>
                    <a:pt x="20638" y="19077"/>
                  </a:cubicBezTo>
                  <a:cubicBezTo>
                    <a:pt x="20741" y="17921"/>
                    <a:pt x="20295" y="16818"/>
                    <a:pt x="19505" y="16450"/>
                  </a:cubicBezTo>
                  <a:cubicBezTo>
                    <a:pt x="19402" y="16397"/>
                    <a:pt x="19334" y="16292"/>
                    <a:pt x="19299" y="16082"/>
                  </a:cubicBezTo>
                  <a:cubicBezTo>
                    <a:pt x="19265" y="15977"/>
                    <a:pt x="19299" y="15766"/>
                    <a:pt x="19402" y="15609"/>
                  </a:cubicBezTo>
                  <a:cubicBezTo>
                    <a:pt x="20638" y="13980"/>
                    <a:pt x="21325" y="11615"/>
                    <a:pt x="21325" y="9092"/>
                  </a:cubicBezTo>
                  <a:cubicBezTo>
                    <a:pt x="21325" y="4309"/>
                    <a:pt x="18784" y="420"/>
                    <a:pt x="15659" y="420"/>
                  </a:cubicBezTo>
                  <a:lnTo>
                    <a:pt x="137" y="420"/>
                  </a:lnTo>
                  <a:cubicBezTo>
                    <a:pt x="69" y="420"/>
                    <a:pt x="0" y="315"/>
                    <a:pt x="0" y="210"/>
                  </a:cubicBezTo>
                  <a:cubicBezTo>
                    <a:pt x="0" y="105"/>
                    <a:pt x="69" y="0"/>
                    <a:pt x="137" y="0"/>
                  </a:cubicBezTo>
                  <a:lnTo>
                    <a:pt x="15693" y="0"/>
                  </a:lnTo>
                  <a:cubicBezTo>
                    <a:pt x="18956" y="0"/>
                    <a:pt x="21600" y="4047"/>
                    <a:pt x="21600" y="9039"/>
                  </a:cubicBezTo>
                  <a:cubicBezTo>
                    <a:pt x="21600" y="11667"/>
                    <a:pt x="20879" y="14137"/>
                    <a:pt x="19574" y="15819"/>
                  </a:cubicBezTo>
                  <a:cubicBezTo>
                    <a:pt x="19540" y="15819"/>
                    <a:pt x="19540" y="15872"/>
                    <a:pt x="19540" y="15924"/>
                  </a:cubicBezTo>
                  <a:cubicBezTo>
                    <a:pt x="19540" y="15977"/>
                    <a:pt x="19540" y="15977"/>
                    <a:pt x="19574" y="15977"/>
                  </a:cubicBezTo>
                  <a:cubicBezTo>
                    <a:pt x="20467" y="16397"/>
                    <a:pt x="21016" y="17711"/>
                    <a:pt x="20879" y="19025"/>
                  </a:cubicBezTo>
                  <a:cubicBezTo>
                    <a:pt x="20741" y="20601"/>
                    <a:pt x="19986" y="21600"/>
                    <a:pt x="19059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075AA276-4B3B-41FD-8231-D09B88FB03D3}"/>
                </a:ext>
              </a:extLst>
            </p:cNvPr>
            <p:cNvSpPr/>
            <p:nvPr/>
          </p:nvSpPr>
          <p:spPr>
            <a:xfrm>
              <a:off x="431728" y="1597163"/>
              <a:ext cx="1147741" cy="114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0" y="21600"/>
                  </a:moveTo>
                  <a:cubicBezTo>
                    <a:pt x="9397" y="21600"/>
                    <a:pt x="0" y="12150"/>
                    <a:pt x="0" y="491"/>
                  </a:cubicBezTo>
                  <a:cubicBezTo>
                    <a:pt x="0" y="245"/>
                    <a:pt x="244" y="0"/>
                    <a:pt x="488" y="0"/>
                  </a:cubicBezTo>
                  <a:cubicBezTo>
                    <a:pt x="732" y="0"/>
                    <a:pt x="976" y="245"/>
                    <a:pt x="976" y="491"/>
                  </a:cubicBezTo>
                  <a:cubicBezTo>
                    <a:pt x="976" y="11659"/>
                    <a:pt x="10007" y="20741"/>
                    <a:pt x="21112" y="20741"/>
                  </a:cubicBezTo>
                  <a:cubicBezTo>
                    <a:pt x="21356" y="20741"/>
                    <a:pt x="21600" y="20986"/>
                    <a:pt x="21600" y="21232"/>
                  </a:cubicBezTo>
                  <a:cubicBezTo>
                    <a:pt x="21600" y="21477"/>
                    <a:pt x="21234" y="21600"/>
                    <a:pt x="20990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3D922B51-F562-4F85-A550-7267145024B1}"/>
                </a:ext>
              </a:extLst>
            </p:cNvPr>
            <p:cNvSpPr/>
            <p:nvPr/>
          </p:nvSpPr>
          <p:spPr>
            <a:xfrm>
              <a:off x="107504" y="365125"/>
              <a:ext cx="1698914" cy="100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89" y="4459"/>
                  </a:moveTo>
                  <a:lnTo>
                    <a:pt x="7337" y="4459"/>
                  </a:lnTo>
                  <a:cubicBezTo>
                    <a:pt x="6760" y="4459"/>
                    <a:pt x="6183" y="4041"/>
                    <a:pt x="5771" y="3205"/>
                  </a:cubicBezTo>
                  <a:cubicBezTo>
                    <a:pt x="4782" y="1254"/>
                    <a:pt x="3050" y="0"/>
                    <a:pt x="989" y="0"/>
                  </a:cubicBezTo>
                  <a:cubicBezTo>
                    <a:pt x="989" y="0"/>
                    <a:pt x="989" y="0"/>
                    <a:pt x="989" y="0"/>
                  </a:cubicBezTo>
                  <a:cubicBezTo>
                    <a:pt x="742" y="0"/>
                    <a:pt x="660" y="418"/>
                    <a:pt x="907" y="557"/>
                  </a:cubicBezTo>
                  <a:cubicBezTo>
                    <a:pt x="907" y="557"/>
                    <a:pt x="907" y="557"/>
                    <a:pt x="989" y="557"/>
                  </a:cubicBezTo>
                  <a:cubicBezTo>
                    <a:pt x="2556" y="1394"/>
                    <a:pt x="2885" y="4738"/>
                    <a:pt x="1731" y="6550"/>
                  </a:cubicBezTo>
                  <a:cubicBezTo>
                    <a:pt x="660" y="8083"/>
                    <a:pt x="0" y="10452"/>
                    <a:pt x="0" y="12960"/>
                  </a:cubicBezTo>
                  <a:lnTo>
                    <a:pt x="0" y="12960"/>
                  </a:lnTo>
                  <a:cubicBezTo>
                    <a:pt x="0" y="17698"/>
                    <a:pt x="2308" y="21600"/>
                    <a:pt x="5111" y="21600"/>
                  </a:cubicBezTo>
                  <a:lnTo>
                    <a:pt x="16489" y="21600"/>
                  </a:lnTo>
                  <a:cubicBezTo>
                    <a:pt x="19292" y="21600"/>
                    <a:pt x="21600" y="17698"/>
                    <a:pt x="21600" y="12960"/>
                  </a:cubicBezTo>
                  <a:lnTo>
                    <a:pt x="21600" y="12960"/>
                  </a:lnTo>
                  <a:cubicBezTo>
                    <a:pt x="21600" y="8361"/>
                    <a:pt x="19292" y="4459"/>
                    <a:pt x="16489" y="4459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1DEF6C-09FD-4E03-A4F8-00250EB8A24C}"/>
                </a:ext>
              </a:extLst>
            </p:cNvPr>
            <p:cNvSpPr/>
            <p:nvPr/>
          </p:nvSpPr>
          <p:spPr>
            <a:xfrm>
              <a:off x="1793444" y="1208100"/>
              <a:ext cx="7350556" cy="4973529"/>
            </a:xfrm>
            <a:custGeom>
              <a:avLst/>
              <a:gdLst>
                <a:gd name="connsiteX0" fmla="*/ 797663 w 7350556"/>
                <a:gd name="connsiteY0" fmla="*/ 0 h 4973529"/>
                <a:gd name="connsiteX1" fmla="*/ 7350556 w 7350556"/>
                <a:gd name="connsiteY1" fmla="*/ 0 h 4973529"/>
                <a:gd name="connsiteX2" fmla="*/ 7350556 w 7350556"/>
                <a:gd name="connsiteY2" fmla="*/ 4565055 h 4973529"/>
                <a:gd name="connsiteX3" fmla="*/ 1160510 w 7350556"/>
                <a:gd name="connsiteY3" fmla="*/ 4565055 h 4973529"/>
                <a:gd name="connsiteX4" fmla="*/ 914185 w 7350556"/>
                <a:gd name="connsiteY4" fmla="*/ 4675348 h 4973529"/>
                <a:gd name="connsiteX5" fmla="*/ 161932 w 7350556"/>
                <a:gd name="connsiteY5" fmla="*/ 4973529 h 4973529"/>
                <a:gd name="connsiteX6" fmla="*/ 149080 w 7350556"/>
                <a:gd name="connsiteY6" fmla="*/ 4921722 h 4973529"/>
                <a:gd name="connsiteX7" fmla="*/ 155506 w 7350556"/>
                <a:gd name="connsiteY7" fmla="*/ 4921722 h 4973529"/>
                <a:gd name="connsiteX8" fmla="*/ 272457 w 7350556"/>
                <a:gd name="connsiteY8" fmla="*/ 4364042 h 4973529"/>
                <a:gd name="connsiteX9" fmla="*/ 0 w 7350556"/>
                <a:gd name="connsiteY9" fmla="*/ 3761001 h 4973529"/>
                <a:gd name="connsiteX10" fmla="*/ 0 w 7350556"/>
                <a:gd name="connsiteY10" fmla="*/ 804054 h 4973529"/>
                <a:gd name="connsiteX11" fmla="*/ 797663 w 7350556"/>
                <a:gd name="connsiteY11" fmla="*/ 0 h 49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0556" h="4973529">
                  <a:moveTo>
                    <a:pt x="797663" y="0"/>
                  </a:moveTo>
                  <a:lnTo>
                    <a:pt x="7350556" y="0"/>
                  </a:lnTo>
                  <a:lnTo>
                    <a:pt x="7350556" y="4565055"/>
                  </a:lnTo>
                  <a:lnTo>
                    <a:pt x="1160510" y="4565055"/>
                  </a:lnTo>
                  <a:cubicBezTo>
                    <a:pt x="1063265" y="4565055"/>
                    <a:pt x="972446" y="4603968"/>
                    <a:pt x="914185" y="4675348"/>
                  </a:cubicBezTo>
                  <a:cubicBezTo>
                    <a:pt x="758680" y="4856789"/>
                    <a:pt x="479797" y="4973529"/>
                    <a:pt x="161932" y="4973529"/>
                  </a:cubicBezTo>
                  <a:cubicBezTo>
                    <a:pt x="123377" y="4973529"/>
                    <a:pt x="116522" y="4934616"/>
                    <a:pt x="149080" y="4921722"/>
                  </a:cubicBezTo>
                  <a:cubicBezTo>
                    <a:pt x="149080" y="4921722"/>
                    <a:pt x="155506" y="4921722"/>
                    <a:pt x="155506" y="4921722"/>
                  </a:cubicBezTo>
                  <a:cubicBezTo>
                    <a:pt x="395405" y="4843895"/>
                    <a:pt x="460520" y="4532589"/>
                    <a:pt x="272457" y="4364042"/>
                  </a:cubicBezTo>
                  <a:cubicBezTo>
                    <a:pt x="103671" y="4214836"/>
                    <a:pt x="0" y="4000928"/>
                    <a:pt x="0" y="3761001"/>
                  </a:cubicBezTo>
                  <a:lnTo>
                    <a:pt x="0" y="804054"/>
                  </a:lnTo>
                  <a:cubicBezTo>
                    <a:pt x="0" y="363114"/>
                    <a:pt x="356849" y="0"/>
                    <a:pt x="797663" y="0"/>
                  </a:cubicBezTo>
                  <a:close/>
                </a:path>
              </a:pathLst>
            </a:custGeom>
            <a:solidFill>
              <a:srgbClr val="EEF1F3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4AD07167-2C3E-4537-BB6E-8071E82F3E27}"/>
                </a:ext>
              </a:extLst>
            </p:cNvPr>
            <p:cNvSpPr/>
            <p:nvPr/>
          </p:nvSpPr>
          <p:spPr>
            <a:xfrm>
              <a:off x="755943" y="819032"/>
              <a:ext cx="4804935" cy="2016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12"/>
                  </a:moveTo>
                  <a:lnTo>
                    <a:pt x="21600" y="8612"/>
                  </a:lnTo>
                  <a:cubicBezTo>
                    <a:pt x="21600" y="3889"/>
                    <a:pt x="19997" y="0"/>
                    <a:pt x="17985" y="0"/>
                  </a:cubicBezTo>
                  <a:lnTo>
                    <a:pt x="3615" y="0"/>
                  </a:lnTo>
                  <a:cubicBezTo>
                    <a:pt x="1632" y="0"/>
                    <a:pt x="0" y="3820"/>
                    <a:pt x="0" y="8612"/>
                  </a:cubicBezTo>
                  <a:lnTo>
                    <a:pt x="0" y="8612"/>
                  </a:lnTo>
                  <a:cubicBezTo>
                    <a:pt x="0" y="13335"/>
                    <a:pt x="1603" y="17224"/>
                    <a:pt x="3615" y="17224"/>
                  </a:cubicBezTo>
                  <a:lnTo>
                    <a:pt x="16382" y="17224"/>
                  </a:lnTo>
                  <a:cubicBezTo>
                    <a:pt x="16819" y="17224"/>
                    <a:pt x="17228" y="17641"/>
                    <a:pt x="17490" y="18405"/>
                  </a:cubicBezTo>
                  <a:cubicBezTo>
                    <a:pt x="18189" y="20350"/>
                    <a:pt x="19443" y="21600"/>
                    <a:pt x="20871" y="21600"/>
                  </a:cubicBezTo>
                  <a:cubicBezTo>
                    <a:pt x="20871" y="21600"/>
                    <a:pt x="20871" y="21600"/>
                    <a:pt x="20871" y="21600"/>
                  </a:cubicBezTo>
                  <a:cubicBezTo>
                    <a:pt x="21046" y="21600"/>
                    <a:pt x="21075" y="21183"/>
                    <a:pt x="20930" y="21044"/>
                  </a:cubicBezTo>
                  <a:cubicBezTo>
                    <a:pt x="20930" y="21044"/>
                    <a:pt x="20900" y="21044"/>
                    <a:pt x="20900" y="21044"/>
                  </a:cubicBezTo>
                  <a:cubicBezTo>
                    <a:pt x="19822" y="20211"/>
                    <a:pt x="19530" y="16877"/>
                    <a:pt x="20376" y="15071"/>
                  </a:cubicBezTo>
                  <a:cubicBezTo>
                    <a:pt x="21134" y="13474"/>
                    <a:pt x="21600" y="11182"/>
                    <a:pt x="21600" y="8612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Picture 26" descr="A picture containing large, standing&#10;&#10;Description automatically generated">
              <a:extLst>
                <a:ext uri="{FF2B5EF4-FFF2-40B4-BE49-F238E27FC236}">
                  <a16:creationId xmlns:a16="http://schemas.microsoft.com/office/drawing/2014/main" id="{6C28F64A-CBDB-4473-87CC-C987771DF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355" y="2835686"/>
              <a:ext cx="784087" cy="2581318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85358" y="936723"/>
            <a:ext cx="3818690" cy="1325563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483769" y="3010413"/>
            <a:ext cx="6333336" cy="2495770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D968523-8C13-104C-A194-BDB3B62D1F7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267CD15-AE11-5E40-B5C8-F2F5FF905CA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2FDFC8-410A-164D-B42F-356DBF8485F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3281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">
            <a:extLst>
              <a:ext uri="{FF2B5EF4-FFF2-40B4-BE49-F238E27FC236}">
                <a16:creationId xmlns:a16="http://schemas.microsoft.com/office/drawing/2014/main" id="{A748F8B1-44F3-4B11-A994-87B7B679FD7E}"/>
              </a:ext>
            </a:extLst>
          </p:cNvPr>
          <p:cNvSpPr/>
          <p:nvPr/>
        </p:nvSpPr>
        <p:spPr>
          <a:xfrm>
            <a:off x="-2556792" y="201716"/>
            <a:ext cx="10822405" cy="1110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extrusionOk="0">
                <a:moveTo>
                  <a:pt x="21550" y="21600"/>
                </a:moveTo>
                <a:cubicBezTo>
                  <a:pt x="21525" y="21600"/>
                  <a:pt x="21500" y="21357"/>
                  <a:pt x="21500" y="21115"/>
                </a:cubicBezTo>
                <a:cubicBezTo>
                  <a:pt x="21500" y="10072"/>
                  <a:pt x="20579" y="971"/>
                  <a:pt x="19434" y="971"/>
                </a:cubicBezTo>
                <a:lnTo>
                  <a:pt x="50" y="971"/>
                </a:lnTo>
                <a:cubicBezTo>
                  <a:pt x="25" y="971"/>
                  <a:pt x="0" y="728"/>
                  <a:pt x="0" y="485"/>
                </a:cubicBezTo>
                <a:cubicBezTo>
                  <a:pt x="0" y="243"/>
                  <a:pt x="25" y="0"/>
                  <a:pt x="50" y="0"/>
                </a:cubicBezTo>
                <a:lnTo>
                  <a:pt x="19434" y="0"/>
                </a:lnTo>
                <a:cubicBezTo>
                  <a:pt x="20629" y="0"/>
                  <a:pt x="21588" y="9465"/>
                  <a:pt x="21588" y="20993"/>
                </a:cubicBezTo>
                <a:cubicBezTo>
                  <a:pt x="21600" y="21479"/>
                  <a:pt x="21575" y="21600"/>
                  <a:pt x="2155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0F90CC1F-DEDE-4F47-959F-C3B6C7AE1DEA}"/>
              </a:ext>
            </a:extLst>
          </p:cNvPr>
          <p:cNvSpPr/>
          <p:nvPr/>
        </p:nvSpPr>
        <p:spPr>
          <a:xfrm>
            <a:off x="222006" y="5388158"/>
            <a:ext cx="9859737" cy="1104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1" y="21600"/>
                </a:moveTo>
                <a:cubicBezTo>
                  <a:pt x="355" y="21600"/>
                  <a:pt x="55" y="19403"/>
                  <a:pt x="0" y="16230"/>
                </a:cubicBezTo>
                <a:cubicBezTo>
                  <a:pt x="0" y="15986"/>
                  <a:pt x="14" y="15742"/>
                  <a:pt x="41" y="15742"/>
                </a:cubicBezTo>
                <a:cubicBezTo>
                  <a:pt x="68" y="15742"/>
                  <a:pt x="96" y="15864"/>
                  <a:pt x="96" y="16108"/>
                </a:cubicBezTo>
                <a:cubicBezTo>
                  <a:pt x="137" y="18793"/>
                  <a:pt x="396" y="20624"/>
                  <a:pt x="697" y="20624"/>
                </a:cubicBezTo>
                <a:cubicBezTo>
                  <a:pt x="1217" y="20624"/>
                  <a:pt x="1709" y="18915"/>
                  <a:pt x="2023" y="16108"/>
                </a:cubicBezTo>
                <a:cubicBezTo>
                  <a:pt x="2037" y="15986"/>
                  <a:pt x="2051" y="15986"/>
                  <a:pt x="2064" y="15986"/>
                </a:cubicBezTo>
                <a:lnTo>
                  <a:pt x="19891" y="15986"/>
                </a:lnTo>
                <a:cubicBezTo>
                  <a:pt x="20766" y="15986"/>
                  <a:pt x="21491" y="9641"/>
                  <a:pt x="21491" y="1708"/>
                </a:cubicBezTo>
                <a:lnTo>
                  <a:pt x="21491" y="488"/>
                </a:lnTo>
                <a:cubicBezTo>
                  <a:pt x="21491" y="244"/>
                  <a:pt x="21518" y="0"/>
                  <a:pt x="21545" y="0"/>
                </a:cubicBezTo>
                <a:cubicBezTo>
                  <a:pt x="21573" y="0"/>
                  <a:pt x="21600" y="244"/>
                  <a:pt x="21600" y="488"/>
                </a:cubicBezTo>
                <a:lnTo>
                  <a:pt x="21600" y="1708"/>
                </a:lnTo>
                <a:cubicBezTo>
                  <a:pt x="21600" y="10007"/>
                  <a:pt x="20834" y="16841"/>
                  <a:pt x="19905" y="16841"/>
                </a:cubicBezTo>
                <a:lnTo>
                  <a:pt x="2105" y="16841"/>
                </a:lnTo>
                <a:cubicBezTo>
                  <a:pt x="1764" y="19892"/>
                  <a:pt x="1258" y="21600"/>
                  <a:pt x="71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392C288-6564-44D7-8BCD-A43037089484}"/>
              </a:ext>
            </a:extLst>
          </p:cNvPr>
          <p:cNvSpPr/>
          <p:nvPr/>
        </p:nvSpPr>
        <p:spPr>
          <a:xfrm>
            <a:off x="0" y="451329"/>
            <a:ext cx="7970657" cy="5004755"/>
          </a:xfrm>
          <a:custGeom>
            <a:avLst/>
            <a:gdLst>
              <a:gd name="connsiteX0" fmla="*/ 0 w 7970657"/>
              <a:gd name="connsiteY0" fmla="*/ 0 h 5004755"/>
              <a:gd name="connsiteX1" fmla="*/ 7159654 w 7970657"/>
              <a:gd name="connsiteY1" fmla="*/ 0 h 5004755"/>
              <a:gd name="connsiteX2" fmla="*/ 7970657 w 7970657"/>
              <a:gd name="connsiteY2" fmla="*/ 811188 h 5004755"/>
              <a:gd name="connsiteX3" fmla="*/ 7970657 w 7970657"/>
              <a:gd name="connsiteY3" fmla="*/ 5004755 h 5004755"/>
              <a:gd name="connsiteX4" fmla="*/ 0 w 7970657"/>
              <a:gd name="connsiteY4" fmla="*/ 5004755 h 500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0657" h="5004755">
                <a:moveTo>
                  <a:pt x="0" y="0"/>
                </a:moveTo>
                <a:lnTo>
                  <a:pt x="7159654" y="0"/>
                </a:lnTo>
                <a:cubicBezTo>
                  <a:pt x="7608532" y="0"/>
                  <a:pt x="7970657" y="361918"/>
                  <a:pt x="7970657" y="811188"/>
                </a:cubicBezTo>
                <a:lnTo>
                  <a:pt x="7970657" y="5004755"/>
                </a:lnTo>
                <a:lnTo>
                  <a:pt x="0" y="5004755"/>
                </a:lnTo>
                <a:close/>
              </a:path>
            </a:pathLst>
          </a:custGeom>
          <a:solidFill>
            <a:srgbClr val="EEF1F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7EC0FC6-C699-4131-A5D2-B65F870F3D34}"/>
              </a:ext>
            </a:extLst>
          </p:cNvPr>
          <p:cNvSpPr/>
          <p:nvPr/>
        </p:nvSpPr>
        <p:spPr>
          <a:xfrm>
            <a:off x="409216" y="4951329"/>
            <a:ext cx="8734784" cy="1241832"/>
          </a:xfrm>
          <a:custGeom>
            <a:avLst/>
            <a:gdLst>
              <a:gd name="connsiteX0" fmla="*/ 467880 w 8734784"/>
              <a:gd name="connsiteY0" fmla="*/ 0 h 1241832"/>
              <a:gd name="connsiteX1" fmla="*/ 8734784 w 8734784"/>
              <a:gd name="connsiteY1" fmla="*/ 0 h 1241832"/>
              <a:gd name="connsiteX2" fmla="*/ 8734784 w 8734784"/>
              <a:gd name="connsiteY2" fmla="*/ 998468 h 1241832"/>
              <a:gd name="connsiteX3" fmla="*/ 680239 w 8734784"/>
              <a:gd name="connsiteY3" fmla="*/ 998468 h 1241832"/>
              <a:gd name="connsiteX4" fmla="*/ 536508 w 8734784"/>
              <a:gd name="connsiteY4" fmla="*/ 1067113 h 1241832"/>
              <a:gd name="connsiteX5" fmla="*/ 93663 w 8734784"/>
              <a:gd name="connsiteY5" fmla="*/ 1241832 h 1241832"/>
              <a:gd name="connsiteX6" fmla="*/ 87188 w 8734784"/>
              <a:gd name="connsiteY6" fmla="*/ 1210614 h 1241832"/>
              <a:gd name="connsiteX7" fmla="*/ 93663 w 8734784"/>
              <a:gd name="connsiteY7" fmla="*/ 1210614 h 1241832"/>
              <a:gd name="connsiteX8" fmla="*/ 162291 w 8734784"/>
              <a:gd name="connsiteY8" fmla="*/ 886128 h 1241832"/>
              <a:gd name="connsiteX9" fmla="*/ 0 w 8734784"/>
              <a:gd name="connsiteY9" fmla="*/ 536690 h 1241832"/>
              <a:gd name="connsiteX10" fmla="*/ 0 w 8734784"/>
              <a:gd name="connsiteY10" fmla="*/ 474254 h 1241832"/>
              <a:gd name="connsiteX11" fmla="*/ 467880 w 8734784"/>
              <a:gd name="connsiteY11" fmla="*/ 0 h 124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4784" h="1241832">
                <a:moveTo>
                  <a:pt x="467880" y="0"/>
                </a:moveTo>
                <a:lnTo>
                  <a:pt x="8734784" y="0"/>
                </a:lnTo>
                <a:lnTo>
                  <a:pt x="8734784" y="998468"/>
                </a:lnTo>
                <a:lnTo>
                  <a:pt x="680239" y="998468"/>
                </a:lnTo>
                <a:cubicBezTo>
                  <a:pt x="624128" y="998468"/>
                  <a:pt x="574059" y="1023419"/>
                  <a:pt x="536508" y="1067113"/>
                </a:cubicBezTo>
                <a:cubicBezTo>
                  <a:pt x="443278" y="1173186"/>
                  <a:pt x="280987" y="1241832"/>
                  <a:pt x="93663" y="1241832"/>
                </a:cubicBezTo>
                <a:cubicBezTo>
                  <a:pt x="68628" y="1241832"/>
                  <a:pt x="62586" y="1216881"/>
                  <a:pt x="87188" y="1210614"/>
                </a:cubicBezTo>
                <a:cubicBezTo>
                  <a:pt x="87188" y="1210614"/>
                  <a:pt x="87188" y="1210614"/>
                  <a:pt x="93663" y="1210614"/>
                </a:cubicBezTo>
                <a:cubicBezTo>
                  <a:pt x="236962" y="1166920"/>
                  <a:pt x="274513" y="979725"/>
                  <a:pt x="162291" y="886128"/>
                </a:cubicBezTo>
                <a:cubicBezTo>
                  <a:pt x="62586" y="798740"/>
                  <a:pt x="0" y="673982"/>
                  <a:pt x="0" y="536690"/>
                </a:cubicBezTo>
                <a:lnTo>
                  <a:pt x="0" y="474254"/>
                </a:lnTo>
                <a:cubicBezTo>
                  <a:pt x="0" y="212147"/>
                  <a:pt x="205885" y="0"/>
                  <a:pt x="467880" y="0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CF07D67F-0E9A-4971-99DF-0E03F303920F}"/>
              </a:ext>
            </a:extLst>
          </p:cNvPr>
          <p:cNvSpPr/>
          <p:nvPr/>
        </p:nvSpPr>
        <p:spPr>
          <a:xfrm>
            <a:off x="7802168" y="3696309"/>
            <a:ext cx="1101424" cy="92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461" extrusionOk="0">
                <a:moveTo>
                  <a:pt x="12438" y="21461"/>
                </a:moveTo>
                <a:cubicBezTo>
                  <a:pt x="17414" y="21461"/>
                  <a:pt x="21418" y="16532"/>
                  <a:pt x="21418" y="10588"/>
                </a:cubicBezTo>
                <a:cubicBezTo>
                  <a:pt x="21297" y="4935"/>
                  <a:pt x="17414" y="151"/>
                  <a:pt x="12681" y="6"/>
                </a:cubicBezTo>
                <a:cubicBezTo>
                  <a:pt x="9040" y="-139"/>
                  <a:pt x="5885" y="2470"/>
                  <a:pt x="4429" y="6095"/>
                </a:cubicBezTo>
                <a:cubicBezTo>
                  <a:pt x="3701" y="7979"/>
                  <a:pt x="2366" y="9284"/>
                  <a:pt x="667" y="9864"/>
                </a:cubicBezTo>
                <a:lnTo>
                  <a:pt x="546" y="9864"/>
                </a:lnTo>
                <a:cubicBezTo>
                  <a:pt x="-182" y="10154"/>
                  <a:pt x="-182" y="11313"/>
                  <a:pt x="546" y="11458"/>
                </a:cubicBezTo>
                <a:lnTo>
                  <a:pt x="667" y="11458"/>
                </a:lnTo>
                <a:cubicBezTo>
                  <a:pt x="2366" y="12038"/>
                  <a:pt x="3701" y="13488"/>
                  <a:pt x="4429" y="15227"/>
                </a:cubicBezTo>
                <a:cubicBezTo>
                  <a:pt x="5885" y="19141"/>
                  <a:pt x="8919" y="21461"/>
                  <a:pt x="12438" y="21461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45F0F5-8DE2-4392-B1AD-1E73FDB00C76}"/>
              </a:ext>
            </a:extLst>
          </p:cNvPr>
          <p:cNvSpPr/>
          <p:nvPr/>
        </p:nvSpPr>
        <p:spPr>
          <a:xfrm>
            <a:off x="7802168" y="2573049"/>
            <a:ext cx="1101424" cy="92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461" extrusionOk="0">
                <a:moveTo>
                  <a:pt x="12438" y="21461"/>
                </a:moveTo>
                <a:cubicBezTo>
                  <a:pt x="17414" y="21461"/>
                  <a:pt x="21418" y="16532"/>
                  <a:pt x="21418" y="10588"/>
                </a:cubicBezTo>
                <a:cubicBezTo>
                  <a:pt x="21297" y="4935"/>
                  <a:pt x="17414" y="151"/>
                  <a:pt x="12681" y="6"/>
                </a:cubicBezTo>
                <a:cubicBezTo>
                  <a:pt x="9040" y="-139"/>
                  <a:pt x="5885" y="2470"/>
                  <a:pt x="4429" y="6095"/>
                </a:cubicBezTo>
                <a:cubicBezTo>
                  <a:pt x="3701" y="7979"/>
                  <a:pt x="2366" y="9284"/>
                  <a:pt x="667" y="9864"/>
                </a:cubicBezTo>
                <a:lnTo>
                  <a:pt x="546" y="9864"/>
                </a:lnTo>
                <a:cubicBezTo>
                  <a:pt x="-182" y="10154"/>
                  <a:pt x="-182" y="11313"/>
                  <a:pt x="546" y="11458"/>
                </a:cubicBezTo>
                <a:lnTo>
                  <a:pt x="667" y="11458"/>
                </a:lnTo>
                <a:cubicBezTo>
                  <a:pt x="2366" y="12038"/>
                  <a:pt x="3701" y="13488"/>
                  <a:pt x="4429" y="15227"/>
                </a:cubicBezTo>
                <a:cubicBezTo>
                  <a:pt x="5885" y="18997"/>
                  <a:pt x="8919" y="21461"/>
                  <a:pt x="12438" y="21461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B63C86F-3E11-4663-9672-03674A61AAE0}"/>
              </a:ext>
            </a:extLst>
          </p:cNvPr>
          <p:cNvSpPr/>
          <p:nvPr/>
        </p:nvSpPr>
        <p:spPr>
          <a:xfrm>
            <a:off x="7802168" y="1512192"/>
            <a:ext cx="1101424" cy="92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461" extrusionOk="0">
                <a:moveTo>
                  <a:pt x="12438" y="21461"/>
                </a:moveTo>
                <a:cubicBezTo>
                  <a:pt x="17414" y="21461"/>
                  <a:pt x="21418" y="16532"/>
                  <a:pt x="21418" y="10589"/>
                </a:cubicBezTo>
                <a:cubicBezTo>
                  <a:pt x="21297" y="4935"/>
                  <a:pt x="17414" y="151"/>
                  <a:pt x="12681" y="6"/>
                </a:cubicBezTo>
                <a:cubicBezTo>
                  <a:pt x="9040" y="-139"/>
                  <a:pt x="5885" y="2470"/>
                  <a:pt x="4429" y="6095"/>
                </a:cubicBezTo>
                <a:cubicBezTo>
                  <a:pt x="3701" y="7979"/>
                  <a:pt x="2366" y="9284"/>
                  <a:pt x="667" y="9864"/>
                </a:cubicBezTo>
                <a:lnTo>
                  <a:pt x="546" y="9864"/>
                </a:lnTo>
                <a:cubicBezTo>
                  <a:pt x="-182" y="10154"/>
                  <a:pt x="-182" y="11313"/>
                  <a:pt x="546" y="11458"/>
                </a:cubicBezTo>
                <a:lnTo>
                  <a:pt x="667" y="11458"/>
                </a:lnTo>
                <a:cubicBezTo>
                  <a:pt x="2366" y="12038"/>
                  <a:pt x="3701" y="13488"/>
                  <a:pt x="4429" y="15228"/>
                </a:cubicBezTo>
                <a:cubicBezTo>
                  <a:pt x="5885" y="18997"/>
                  <a:pt x="8919" y="21461"/>
                  <a:pt x="12438" y="21461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9898"/>
            <a:ext cx="6919352" cy="1110790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3" y="2001465"/>
            <a:ext cx="6919351" cy="2766334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409528E6-ACAE-0D47-A011-8E305029EAD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7BFAFAA-3102-8D49-B070-65989566039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4E7A432-A5CF-5B4B-B3A0-3D56F904DC9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0556FBC-F418-064A-93B9-0B0B33969AA6}"/>
              </a:ext>
            </a:extLst>
          </p:cNvPr>
          <p:cNvSpPr>
            <a:spLocks noGrp="1"/>
          </p:cNvSpPr>
          <p:nvPr userDrawn="1">
            <p:ph type="subTitle" idx="13"/>
          </p:nvPr>
        </p:nvSpPr>
        <p:spPr>
          <a:xfrm>
            <a:off x="1940818" y="5085191"/>
            <a:ext cx="6465611" cy="76818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58342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">
            <a:extLst>
              <a:ext uri="{FF2B5EF4-FFF2-40B4-BE49-F238E27FC236}">
                <a16:creationId xmlns:a16="http://schemas.microsoft.com/office/drawing/2014/main" id="{4D54D76A-FD22-4C77-A98B-E1EBD272F6C6}"/>
              </a:ext>
            </a:extLst>
          </p:cNvPr>
          <p:cNvSpPr/>
          <p:nvPr/>
        </p:nvSpPr>
        <p:spPr>
          <a:xfrm>
            <a:off x="9603066" y="-10448"/>
            <a:ext cx="50606" cy="3838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5400" y="21600"/>
                  <a:pt x="0" y="21529"/>
                  <a:pt x="0" y="21458"/>
                </a:cubicBezTo>
                <a:lnTo>
                  <a:pt x="0" y="142"/>
                </a:lnTo>
                <a:cubicBezTo>
                  <a:pt x="0" y="71"/>
                  <a:pt x="5400" y="0"/>
                  <a:pt x="10800" y="0"/>
                </a:cubicBezTo>
                <a:cubicBezTo>
                  <a:pt x="16200" y="0"/>
                  <a:pt x="21600" y="71"/>
                  <a:pt x="21600" y="142"/>
                </a:cubicBezTo>
                <a:lnTo>
                  <a:pt x="21600" y="21458"/>
                </a:lnTo>
                <a:cubicBezTo>
                  <a:pt x="18901" y="21529"/>
                  <a:pt x="16200" y="21600"/>
                  <a:pt x="1080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A6EA4EA-60E5-494D-B2A3-CA94775C7EFA}"/>
              </a:ext>
            </a:extLst>
          </p:cNvPr>
          <p:cNvSpPr/>
          <p:nvPr/>
        </p:nvSpPr>
        <p:spPr>
          <a:xfrm>
            <a:off x="179512" y="-10448"/>
            <a:ext cx="1404061" cy="5192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11" y="21600"/>
                </a:moveTo>
                <a:cubicBezTo>
                  <a:pt x="9535" y="21600"/>
                  <a:pt x="0" y="19022"/>
                  <a:pt x="0" y="15865"/>
                </a:cubicBezTo>
                <a:lnTo>
                  <a:pt x="0" y="105"/>
                </a:lnTo>
                <a:cubicBezTo>
                  <a:pt x="0" y="53"/>
                  <a:pt x="195" y="0"/>
                  <a:pt x="389" y="0"/>
                </a:cubicBezTo>
                <a:cubicBezTo>
                  <a:pt x="584" y="0"/>
                  <a:pt x="778" y="53"/>
                  <a:pt x="778" y="105"/>
                </a:cubicBezTo>
                <a:lnTo>
                  <a:pt x="778" y="15865"/>
                </a:lnTo>
                <a:cubicBezTo>
                  <a:pt x="778" y="18916"/>
                  <a:pt x="9924" y="21390"/>
                  <a:pt x="21211" y="21390"/>
                </a:cubicBezTo>
                <a:cubicBezTo>
                  <a:pt x="21405" y="21390"/>
                  <a:pt x="21600" y="21442"/>
                  <a:pt x="21600" y="21495"/>
                </a:cubicBezTo>
                <a:cubicBezTo>
                  <a:pt x="21600" y="21547"/>
                  <a:pt x="21405" y="21600"/>
                  <a:pt x="2121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BACBC0-0C8E-4CC0-8DED-5C2375E6E89C}"/>
              </a:ext>
            </a:extLst>
          </p:cNvPr>
          <p:cNvGrpSpPr/>
          <p:nvPr userDrawn="1"/>
        </p:nvGrpSpPr>
        <p:grpSpPr>
          <a:xfrm>
            <a:off x="5526060" y="4275242"/>
            <a:ext cx="3617940" cy="2582758"/>
            <a:chOff x="5526060" y="4275242"/>
            <a:chExt cx="3617940" cy="258275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D105DF-532B-4A6F-B127-F12AFC71EC8C}"/>
                </a:ext>
              </a:extLst>
            </p:cNvPr>
            <p:cNvSpPr/>
            <p:nvPr/>
          </p:nvSpPr>
          <p:spPr>
            <a:xfrm>
              <a:off x="5526060" y="4275242"/>
              <a:ext cx="3617940" cy="2582758"/>
            </a:xfrm>
            <a:custGeom>
              <a:avLst/>
              <a:gdLst>
                <a:gd name="connsiteX0" fmla="*/ 3617940 w 3617940"/>
                <a:gd name="connsiteY0" fmla="*/ 0 h 2582758"/>
                <a:gd name="connsiteX1" fmla="*/ 3617940 w 3617940"/>
                <a:gd name="connsiteY1" fmla="*/ 2582758 h 2582758"/>
                <a:gd name="connsiteX2" fmla="*/ 0 w 3617940"/>
                <a:gd name="connsiteY2" fmla="*/ 2582758 h 2582758"/>
                <a:gd name="connsiteX3" fmla="*/ 3560866 w 3617940"/>
                <a:gd name="connsiteY3" fmla="*/ 5137 h 258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940" h="2582758">
                  <a:moveTo>
                    <a:pt x="3617940" y="0"/>
                  </a:moveTo>
                  <a:lnTo>
                    <a:pt x="3617940" y="2582758"/>
                  </a:lnTo>
                  <a:lnTo>
                    <a:pt x="0" y="2582758"/>
                  </a:lnTo>
                  <a:cubicBezTo>
                    <a:pt x="0" y="1309976"/>
                    <a:pt x="1530189" y="250195"/>
                    <a:pt x="3560866" y="5137"/>
                  </a:cubicBezTo>
                  <a:close/>
                </a:path>
              </a:pathLst>
            </a:custGeom>
            <a:solidFill>
              <a:srgbClr val="EEF1F3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1B0EFAC-416E-4D95-A92A-F432C22EADDE}"/>
                </a:ext>
              </a:extLst>
            </p:cNvPr>
            <p:cNvSpPr/>
            <p:nvPr/>
          </p:nvSpPr>
          <p:spPr>
            <a:xfrm>
              <a:off x="6221779" y="4922693"/>
              <a:ext cx="2922221" cy="1788934"/>
            </a:xfrm>
            <a:custGeom>
              <a:avLst/>
              <a:gdLst>
                <a:gd name="connsiteX0" fmla="*/ 1945384 w 2922221"/>
                <a:gd name="connsiteY0" fmla="*/ 1247 h 1788934"/>
                <a:gd name="connsiteX1" fmla="*/ 2095688 w 2922221"/>
                <a:gd name="connsiteY1" fmla="*/ 41290 h 1788934"/>
                <a:gd name="connsiteX2" fmla="*/ 2922221 w 2922221"/>
                <a:gd name="connsiteY2" fmla="*/ 506561 h 1788934"/>
                <a:gd name="connsiteX3" fmla="*/ 2922221 w 2922221"/>
                <a:gd name="connsiteY3" fmla="*/ 808565 h 1788934"/>
                <a:gd name="connsiteX4" fmla="*/ 1140686 w 2922221"/>
                <a:gd name="connsiteY4" fmla="*/ 1767871 h 1788934"/>
                <a:gd name="connsiteX5" fmla="*/ 913031 w 2922221"/>
                <a:gd name="connsiteY5" fmla="*/ 1729877 h 1788934"/>
                <a:gd name="connsiteX6" fmla="*/ 27614 w 2922221"/>
                <a:gd name="connsiteY6" fmla="*/ 1084820 h 1788934"/>
                <a:gd name="connsiteX7" fmla="*/ 2271 w 2922221"/>
                <a:gd name="connsiteY7" fmla="*/ 996223 h 1788934"/>
                <a:gd name="connsiteX8" fmla="*/ 59256 w 2922221"/>
                <a:gd name="connsiteY8" fmla="*/ 920404 h 1788934"/>
                <a:gd name="connsiteX9" fmla="*/ 1893377 w 2922221"/>
                <a:gd name="connsiteY9" fmla="*/ 15988 h 1788934"/>
                <a:gd name="connsiteX10" fmla="*/ 1945384 w 2922221"/>
                <a:gd name="connsiteY10" fmla="*/ 1247 h 178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2221" h="1788934">
                  <a:moveTo>
                    <a:pt x="1945384" y="1247"/>
                  </a:moveTo>
                  <a:cubicBezTo>
                    <a:pt x="1997217" y="-4993"/>
                    <a:pt x="2048225" y="12794"/>
                    <a:pt x="2095688" y="41290"/>
                  </a:cubicBezTo>
                  <a:lnTo>
                    <a:pt x="2922221" y="506561"/>
                  </a:lnTo>
                  <a:lnTo>
                    <a:pt x="2922221" y="808565"/>
                  </a:lnTo>
                  <a:lnTo>
                    <a:pt x="1140686" y="1767871"/>
                  </a:lnTo>
                  <a:cubicBezTo>
                    <a:pt x="1064801" y="1812127"/>
                    <a:pt x="982616" y="1780479"/>
                    <a:pt x="913031" y="1729877"/>
                  </a:cubicBezTo>
                  <a:lnTo>
                    <a:pt x="27614" y="1084820"/>
                  </a:lnTo>
                  <a:cubicBezTo>
                    <a:pt x="2271" y="1065865"/>
                    <a:pt x="-4029" y="1027871"/>
                    <a:pt x="2271" y="996223"/>
                  </a:cubicBezTo>
                  <a:cubicBezTo>
                    <a:pt x="8571" y="958314"/>
                    <a:pt x="27614" y="933013"/>
                    <a:pt x="59256" y="920404"/>
                  </a:cubicBezTo>
                  <a:lnTo>
                    <a:pt x="1893377" y="15988"/>
                  </a:lnTo>
                  <a:cubicBezTo>
                    <a:pt x="1910737" y="8076"/>
                    <a:pt x="1928107" y="3327"/>
                    <a:pt x="1945384" y="1247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C7ABFB40-B2F1-4645-9EA4-C7A9B6AC4680}"/>
                </a:ext>
              </a:extLst>
            </p:cNvPr>
            <p:cNvSpPr/>
            <p:nvPr/>
          </p:nvSpPr>
          <p:spPr>
            <a:xfrm>
              <a:off x="6790962" y="5302155"/>
              <a:ext cx="2327433" cy="126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3" extrusionOk="0">
                  <a:moveTo>
                    <a:pt x="293" y="15814"/>
                  </a:moveTo>
                  <a:lnTo>
                    <a:pt x="3991" y="20660"/>
                  </a:lnTo>
                  <a:cubicBezTo>
                    <a:pt x="4226" y="20977"/>
                    <a:pt x="4754" y="21398"/>
                    <a:pt x="5283" y="20766"/>
                  </a:cubicBezTo>
                  <a:lnTo>
                    <a:pt x="21365" y="5277"/>
                  </a:lnTo>
                  <a:cubicBezTo>
                    <a:pt x="21541" y="5066"/>
                    <a:pt x="21600" y="4855"/>
                    <a:pt x="21600" y="4434"/>
                  </a:cubicBezTo>
                  <a:cubicBezTo>
                    <a:pt x="21600" y="4118"/>
                    <a:pt x="21483" y="3802"/>
                    <a:pt x="21307" y="3696"/>
                  </a:cubicBezTo>
                  <a:lnTo>
                    <a:pt x="17257" y="430"/>
                  </a:lnTo>
                  <a:cubicBezTo>
                    <a:pt x="17022" y="219"/>
                    <a:pt x="16670" y="-202"/>
                    <a:pt x="16376" y="114"/>
                  </a:cubicBezTo>
                  <a:lnTo>
                    <a:pt x="293" y="14338"/>
                  </a:lnTo>
                  <a:cubicBezTo>
                    <a:pt x="117" y="14444"/>
                    <a:pt x="59" y="14760"/>
                    <a:pt x="0" y="15076"/>
                  </a:cubicBezTo>
                  <a:cubicBezTo>
                    <a:pt x="59" y="15287"/>
                    <a:pt x="117" y="15603"/>
                    <a:pt x="293" y="15814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23630-AB96-4B3A-A922-06DB99804F0D}"/>
                </a:ext>
              </a:extLst>
            </p:cNvPr>
            <p:cNvSpPr/>
            <p:nvPr/>
          </p:nvSpPr>
          <p:spPr>
            <a:xfrm>
              <a:off x="7360175" y="4901106"/>
              <a:ext cx="1783825" cy="1772911"/>
            </a:xfrm>
            <a:custGeom>
              <a:avLst/>
              <a:gdLst>
                <a:gd name="connsiteX0" fmla="*/ 1783825 w 1783825"/>
                <a:gd name="connsiteY0" fmla="*/ 0 h 1772911"/>
                <a:gd name="connsiteX1" fmla="*/ 1783825 w 1783825"/>
                <a:gd name="connsiteY1" fmla="*/ 806400 h 1772911"/>
                <a:gd name="connsiteX2" fmla="*/ 0 w 1783825"/>
                <a:gd name="connsiteY2" fmla="*/ 1772911 h 1772911"/>
                <a:gd name="connsiteX3" fmla="*/ 455332 w 1783825"/>
                <a:gd name="connsiteY3" fmla="*/ 874802 h 1772911"/>
                <a:gd name="connsiteX4" fmla="*/ 714700 w 1783825"/>
                <a:gd name="connsiteY4" fmla="*/ 609213 h 177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825" h="1772911">
                  <a:moveTo>
                    <a:pt x="1783825" y="0"/>
                  </a:moveTo>
                  <a:lnTo>
                    <a:pt x="1783825" y="806400"/>
                  </a:lnTo>
                  <a:lnTo>
                    <a:pt x="0" y="1772911"/>
                  </a:lnTo>
                  <a:lnTo>
                    <a:pt x="455332" y="874802"/>
                  </a:lnTo>
                  <a:cubicBezTo>
                    <a:pt x="512292" y="760978"/>
                    <a:pt x="600780" y="672416"/>
                    <a:pt x="714700" y="609213"/>
                  </a:cubicBezTo>
                  <a:close/>
                </a:path>
              </a:pathLst>
            </a:custGeom>
            <a:solidFill>
              <a:srgbClr val="BFC6CF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AEB25B64-4E43-4955-A1E3-E87962B8C393}"/>
                </a:ext>
              </a:extLst>
            </p:cNvPr>
            <p:cNvSpPr/>
            <p:nvPr/>
          </p:nvSpPr>
          <p:spPr>
            <a:xfrm>
              <a:off x="7233679" y="5428651"/>
              <a:ext cx="725205" cy="402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137" extrusionOk="0">
                  <a:moveTo>
                    <a:pt x="263" y="13209"/>
                  </a:moveTo>
                  <a:lnTo>
                    <a:pt x="5850" y="20520"/>
                  </a:lnTo>
                  <a:cubicBezTo>
                    <a:pt x="6222" y="20852"/>
                    <a:pt x="6967" y="21517"/>
                    <a:pt x="7712" y="20852"/>
                  </a:cubicBezTo>
                  <a:lnTo>
                    <a:pt x="20932" y="9554"/>
                  </a:lnTo>
                  <a:cubicBezTo>
                    <a:pt x="21491" y="9222"/>
                    <a:pt x="21491" y="7892"/>
                    <a:pt x="20932" y="7228"/>
                  </a:cubicBezTo>
                  <a:lnTo>
                    <a:pt x="14788" y="249"/>
                  </a:lnTo>
                  <a:cubicBezTo>
                    <a:pt x="14415" y="-83"/>
                    <a:pt x="13670" y="-83"/>
                    <a:pt x="13298" y="249"/>
                  </a:cubicBezTo>
                  <a:lnTo>
                    <a:pt x="450" y="10883"/>
                  </a:lnTo>
                  <a:cubicBezTo>
                    <a:pt x="263" y="11215"/>
                    <a:pt x="77" y="11548"/>
                    <a:pt x="77" y="11880"/>
                  </a:cubicBezTo>
                  <a:cubicBezTo>
                    <a:pt x="-109" y="12545"/>
                    <a:pt x="77" y="12877"/>
                    <a:pt x="263" y="13209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7150F01-23F7-4F70-8D21-946C7CFB2EC4}"/>
              </a:ext>
            </a:extLst>
          </p:cNvPr>
          <p:cNvSpPr/>
          <p:nvPr/>
        </p:nvSpPr>
        <p:spPr>
          <a:xfrm>
            <a:off x="495744" y="-10448"/>
            <a:ext cx="7744580" cy="5306288"/>
          </a:xfrm>
          <a:custGeom>
            <a:avLst/>
            <a:gdLst>
              <a:gd name="connsiteX0" fmla="*/ 0 w 7744580"/>
              <a:gd name="connsiteY0" fmla="*/ 0 h 5306288"/>
              <a:gd name="connsiteX1" fmla="*/ 5935238 w 7744580"/>
              <a:gd name="connsiteY1" fmla="*/ 0 h 5306288"/>
              <a:gd name="connsiteX2" fmla="*/ 5947685 w 7744580"/>
              <a:gd name="connsiteY2" fmla="*/ 0 h 5306288"/>
              <a:gd name="connsiteX3" fmla="*/ 7744580 w 7744580"/>
              <a:gd name="connsiteY3" fmla="*/ 0 h 5306288"/>
              <a:gd name="connsiteX4" fmla="*/ 7744580 w 7744580"/>
              <a:gd name="connsiteY4" fmla="*/ 3788346 h 5306288"/>
              <a:gd name="connsiteX5" fmla="*/ 7744580 w 7744580"/>
              <a:gd name="connsiteY5" fmla="*/ 3864255 h 5306288"/>
              <a:gd name="connsiteX6" fmla="*/ 7744580 w 7744580"/>
              <a:gd name="connsiteY6" fmla="*/ 3933777 h 5306288"/>
              <a:gd name="connsiteX7" fmla="*/ 7434559 w 7744580"/>
              <a:gd name="connsiteY7" fmla="*/ 4616962 h 5306288"/>
              <a:gd name="connsiteX8" fmla="*/ 7567308 w 7744580"/>
              <a:gd name="connsiteY8" fmla="*/ 5249295 h 5306288"/>
              <a:gd name="connsiteX9" fmla="*/ 7573844 w 7744580"/>
              <a:gd name="connsiteY9" fmla="*/ 5249295 h 5306288"/>
              <a:gd name="connsiteX10" fmla="*/ 7561182 w 7744580"/>
              <a:gd name="connsiteY10" fmla="*/ 5306288 h 5306288"/>
              <a:gd name="connsiteX11" fmla="*/ 6707501 w 7744580"/>
              <a:gd name="connsiteY11" fmla="*/ 4964819 h 5306288"/>
              <a:gd name="connsiteX12" fmla="*/ 6517567 w 7744580"/>
              <a:gd name="connsiteY12" fmla="*/ 4844690 h 5306288"/>
              <a:gd name="connsiteX13" fmla="*/ 5947685 w 7744580"/>
              <a:gd name="connsiteY13" fmla="*/ 4844690 h 5306288"/>
              <a:gd name="connsiteX14" fmla="*/ 5935238 w 7744580"/>
              <a:gd name="connsiteY14" fmla="*/ 4844690 h 5306288"/>
              <a:gd name="connsiteX15" fmla="*/ 1068940 w 7744580"/>
              <a:gd name="connsiteY15" fmla="*/ 4844690 h 5306288"/>
              <a:gd name="connsiteX16" fmla="*/ 0 w 7744580"/>
              <a:gd name="connsiteY16" fmla="*/ 3775817 h 5306288"/>
              <a:gd name="connsiteX0" fmla="*/ 0 w 7744580"/>
              <a:gd name="connsiteY0" fmla="*/ 0 h 5306288"/>
              <a:gd name="connsiteX1" fmla="*/ 5935238 w 7744580"/>
              <a:gd name="connsiteY1" fmla="*/ 0 h 5306288"/>
              <a:gd name="connsiteX2" fmla="*/ 5947685 w 7744580"/>
              <a:gd name="connsiteY2" fmla="*/ 0 h 5306288"/>
              <a:gd name="connsiteX3" fmla="*/ 7744580 w 7744580"/>
              <a:gd name="connsiteY3" fmla="*/ 0 h 5306288"/>
              <a:gd name="connsiteX4" fmla="*/ 7744580 w 7744580"/>
              <a:gd name="connsiteY4" fmla="*/ 3788346 h 5306288"/>
              <a:gd name="connsiteX5" fmla="*/ 7744580 w 7744580"/>
              <a:gd name="connsiteY5" fmla="*/ 3864255 h 5306288"/>
              <a:gd name="connsiteX6" fmla="*/ 7744580 w 7744580"/>
              <a:gd name="connsiteY6" fmla="*/ 3933777 h 5306288"/>
              <a:gd name="connsiteX7" fmla="*/ 7434559 w 7744580"/>
              <a:gd name="connsiteY7" fmla="*/ 4616962 h 5306288"/>
              <a:gd name="connsiteX8" fmla="*/ 7567308 w 7744580"/>
              <a:gd name="connsiteY8" fmla="*/ 5249295 h 5306288"/>
              <a:gd name="connsiteX9" fmla="*/ 7573844 w 7744580"/>
              <a:gd name="connsiteY9" fmla="*/ 5249295 h 5306288"/>
              <a:gd name="connsiteX10" fmla="*/ 7561182 w 7744580"/>
              <a:gd name="connsiteY10" fmla="*/ 5306288 h 5306288"/>
              <a:gd name="connsiteX11" fmla="*/ 6707501 w 7744580"/>
              <a:gd name="connsiteY11" fmla="*/ 4964819 h 5306288"/>
              <a:gd name="connsiteX12" fmla="*/ 6517567 w 7744580"/>
              <a:gd name="connsiteY12" fmla="*/ 4844690 h 5306288"/>
              <a:gd name="connsiteX13" fmla="*/ 5947685 w 7744580"/>
              <a:gd name="connsiteY13" fmla="*/ 4844690 h 5306288"/>
              <a:gd name="connsiteX14" fmla="*/ 1068940 w 7744580"/>
              <a:gd name="connsiteY14" fmla="*/ 4844690 h 5306288"/>
              <a:gd name="connsiteX15" fmla="*/ 0 w 7744580"/>
              <a:gd name="connsiteY15" fmla="*/ 3775817 h 5306288"/>
              <a:gd name="connsiteX16" fmla="*/ 0 w 7744580"/>
              <a:gd name="connsiteY16" fmla="*/ 0 h 5306288"/>
              <a:gd name="connsiteX0" fmla="*/ 0 w 7744580"/>
              <a:gd name="connsiteY0" fmla="*/ 0 h 5306288"/>
              <a:gd name="connsiteX1" fmla="*/ 5935238 w 7744580"/>
              <a:gd name="connsiteY1" fmla="*/ 0 h 5306288"/>
              <a:gd name="connsiteX2" fmla="*/ 5947685 w 7744580"/>
              <a:gd name="connsiteY2" fmla="*/ 0 h 5306288"/>
              <a:gd name="connsiteX3" fmla="*/ 7744580 w 7744580"/>
              <a:gd name="connsiteY3" fmla="*/ 0 h 5306288"/>
              <a:gd name="connsiteX4" fmla="*/ 7744580 w 7744580"/>
              <a:gd name="connsiteY4" fmla="*/ 3788346 h 5306288"/>
              <a:gd name="connsiteX5" fmla="*/ 7744580 w 7744580"/>
              <a:gd name="connsiteY5" fmla="*/ 3864255 h 5306288"/>
              <a:gd name="connsiteX6" fmla="*/ 7744580 w 7744580"/>
              <a:gd name="connsiteY6" fmla="*/ 3933777 h 5306288"/>
              <a:gd name="connsiteX7" fmla="*/ 7434559 w 7744580"/>
              <a:gd name="connsiteY7" fmla="*/ 4616962 h 5306288"/>
              <a:gd name="connsiteX8" fmla="*/ 7567308 w 7744580"/>
              <a:gd name="connsiteY8" fmla="*/ 5249295 h 5306288"/>
              <a:gd name="connsiteX9" fmla="*/ 7573844 w 7744580"/>
              <a:gd name="connsiteY9" fmla="*/ 5249295 h 5306288"/>
              <a:gd name="connsiteX10" fmla="*/ 7561182 w 7744580"/>
              <a:gd name="connsiteY10" fmla="*/ 5306288 h 5306288"/>
              <a:gd name="connsiteX11" fmla="*/ 6707501 w 7744580"/>
              <a:gd name="connsiteY11" fmla="*/ 4964819 h 5306288"/>
              <a:gd name="connsiteX12" fmla="*/ 6517567 w 7744580"/>
              <a:gd name="connsiteY12" fmla="*/ 4844690 h 5306288"/>
              <a:gd name="connsiteX13" fmla="*/ 1068940 w 7744580"/>
              <a:gd name="connsiteY13" fmla="*/ 4844690 h 5306288"/>
              <a:gd name="connsiteX14" fmla="*/ 0 w 7744580"/>
              <a:gd name="connsiteY14" fmla="*/ 3775817 h 5306288"/>
              <a:gd name="connsiteX15" fmla="*/ 0 w 7744580"/>
              <a:gd name="connsiteY15" fmla="*/ 0 h 530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44580" h="5306288">
                <a:moveTo>
                  <a:pt x="0" y="0"/>
                </a:moveTo>
                <a:lnTo>
                  <a:pt x="5935238" y="0"/>
                </a:lnTo>
                <a:lnTo>
                  <a:pt x="5947685" y="0"/>
                </a:lnTo>
                <a:lnTo>
                  <a:pt x="7744580" y="0"/>
                </a:lnTo>
                <a:lnTo>
                  <a:pt x="7744580" y="3788346"/>
                </a:lnTo>
                <a:lnTo>
                  <a:pt x="7744580" y="3864255"/>
                </a:lnTo>
                <a:lnTo>
                  <a:pt x="7744580" y="3933777"/>
                </a:lnTo>
                <a:cubicBezTo>
                  <a:pt x="7744580" y="4205725"/>
                  <a:pt x="7624493" y="4452369"/>
                  <a:pt x="7434559" y="4616962"/>
                </a:cubicBezTo>
                <a:cubicBezTo>
                  <a:pt x="7219709" y="4806613"/>
                  <a:pt x="7289147" y="5160857"/>
                  <a:pt x="7567308" y="5249295"/>
                </a:cubicBezTo>
                <a:lnTo>
                  <a:pt x="7573844" y="5249295"/>
                </a:lnTo>
                <a:cubicBezTo>
                  <a:pt x="7617957" y="5262069"/>
                  <a:pt x="7605295" y="5306288"/>
                  <a:pt x="7561182" y="5306288"/>
                </a:cubicBezTo>
                <a:cubicBezTo>
                  <a:pt x="7200512" y="5306288"/>
                  <a:pt x="6884364" y="5167244"/>
                  <a:pt x="6707501" y="4964819"/>
                </a:cubicBezTo>
                <a:cubicBezTo>
                  <a:pt x="6656852" y="4901438"/>
                  <a:pt x="6593540" y="4863606"/>
                  <a:pt x="6517567" y="4844690"/>
                </a:cubicBezTo>
                <a:lnTo>
                  <a:pt x="1068940" y="4844690"/>
                </a:lnTo>
                <a:cubicBezTo>
                  <a:pt x="480757" y="4844690"/>
                  <a:pt x="0" y="4363931"/>
                  <a:pt x="0" y="3775817"/>
                </a:cubicBezTo>
                <a:lnTo>
                  <a:pt x="0" y="0"/>
                </a:ln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F6588927-60F8-4B09-BB18-648D1D863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0798" y="3426119"/>
            <a:ext cx="1053197" cy="400506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3493672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03676" y="365129"/>
            <a:ext cx="6854678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900780" y="2001472"/>
            <a:ext cx="6854678" cy="2563349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EEE6028-9045-4A8A-9F3C-E95F5565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9473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871700" y="6356356"/>
            <a:ext cx="486054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94258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365129"/>
            <a:ext cx="4840666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2" y="2001465"/>
            <a:ext cx="4659999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88C9B52-0F33-4089-BFAF-7C8118CF5A82}"/>
              </a:ext>
            </a:extLst>
          </p:cNvPr>
          <p:cNvSpPr/>
          <p:nvPr userDrawn="1"/>
        </p:nvSpPr>
        <p:spPr>
          <a:xfrm>
            <a:off x="4756722" y="426613"/>
            <a:ext cx="4665260" cy="5439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extrusionOk="0">
                <a:moveTo>
                  <a:pt x="15621" y="21600"/>
                </a:moveTo>
                <a:lnTo>
                  <a:pt x="15592" y="21600"/>
                </a:lnTo>
                <a:cubicBezTo>
                  <a:pt x="11518" y="21600"/>
                  <a:pt x="7649" y="20364"/>
                  <a:pt x="4719" y="18118"/>
                </a:cubicBezTo>
                <a:cubicBezTo>
                  <a:pt x="1758" y="15847"/>
                  <a:pt x="88" y="12793"/>
                  <a:pt x="0" y="9538"/>
                </a:cubicBezTo>
                <a:cubicBezTo>
                  <a:pt x="0" y="9463"/>
                  <a:pt x="0" y="9387"/>
                  <a:pt x="0" y="9286"/>
                </a:cubicBezTo>
                <a:cubicBezTo>
                  <a:pt x="0" y="6788"/>
                  <a:pt x="1143" y="4441"/>
                  <a:pt x="3195" y="2675"/>
                </a:cubicBezTo>
                <a:cubicBezTo>
                  <a:pt x="5217" y="959"/>
                  <a:pt x="7913" y="0"/>
                  <a:pt x="10756" y="0"/>
                </a:cubicBezTo>
                <a:cubicBezTo>
                  <a:pt x="10815" y="0"/>
                  <a:pt x="10844" y="0"/>
                  <a:pt x="10903" y="0"/>
                </a:cubicBezTo>
                <a:cubicBezTo>
                  <a:pt x="16706" y="76"/>
                  <a:pt x="21366" y="4037"/>
                  <a:pt x="21512" y="9008"/>
                </a:cubicBezTo>
                <a:cubicBezTo>
                  <a:pt x="21600" y="12390"/>
                  <a:pt x="19578" y="15544"/>
                  <a:pt x="16207" y="17260"/>
                </a:cubicBezTo>
                <a:cubicBezTo>
                  <a:pt x="16149" y="17285"/>
                  <a:pt x="16090" y="17260"/>
                  <a:pt x="16061" y="17235"/>
                </a:cubicBezTo>
                <a:cubicBezTo>
                  <a:pt x="16031" y="17184"/>
                  <a:pt x="16061" y="17134"/>
                  <a:pt x="16090" y="17108"/>
                </a:cubicBezTo>
                <a:cubicBezTo>
                  <a:pt x="19402" y="15443"/>
                  <a:pt x="21395" y="12339"/>
                  <a:pt x="21307" y="9034"/>
                </a:cubicBezTo>
                <a:cubicBezTo>
                  <a:pt x="21160" y="4138"/>
                  <a:pt x="16588" y="278"/>
                  <a:pt x="10903" y="202"/>
                </a:cubicBezTo>
                <a:cubicBezTo>
                  <a:pt x="8060" y="177"/>
                  <a:pt x="5363" y="1085"/>
                  <a:pt x="3341" y="2826"/>
                </a:cubicBezTo>
                <a:cubicBezTo>
                  <a:pt x="1319" y="4542"/>
                  <a:pt x="205" y="6838"/>
                  <a:pt x="205" y="9286"/>
                </a:cubicBezTo>
                <a:cubicBezTo>
                  <a:pt x="205" y="9362"/>
                  <a:pt x="205" y="9463"/>
                  <a:pt x="205" y="9538"/>
                </a:cubicBezTo>
                <a:cubicBezTo>
                  <a:pt x="293" y="12743"/>
                  <a:pt x="1934" y="15746"/>
                  <a:pt x="4836" y="17966"/>
                </a:cubicBezTo>
                <a:cubicBezTo>
                  <a:pt x="7708" y="20187"/>
                  <a:pt x="11518" y="21398"/>
                  <a:pt x="15563" y="21398"/>
                </a:cubicBezTo>
                <a:lnTo>
                  <a:pt x="15592" y="21398"/>
                </a:lnTo>
                <a:cubicBezTo>
                  <a:pt x="15650" y="21398"/>
                  <a:pt x="15709" y="21449"/>
                  <a:pt x="15709" y="21499"/>
                </a:cubicBezTo>
                <a:cubicBezTo>
                  <a:pt x="15709" y="21550"/>
                  <a:pt x="15680" y="21600"/>
                  <a:pt x="15621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C4018667-103B-4005-8380-6FF4ABB40A43}"/>
              </a:ext>
            </a:extLst>
          </p:cNvPr>
          <p:cNvSpPr/>
          <p:nvPr userDrawn="1"/>
        </p:nvSpPr>
        <p:spPr>
          <a:xfrm>
            <a:off x="4883824" y="5065852"/>
            <a:ext cx="711978" cy="142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600" extrusionOk="0">
                <a:moveTo>
                  <a:pt x="20650" y="21600"/>
                </a:moveTo>
                <a:lnTo>
                  <a:pt x="20650" y="21600"/>
                </a:lnTo>
                <a:cubicBezTo>
                  <a:pt x="15489" y="21600"/>
                  <a:pt x="11093" y="19776"/>
                  <a:pt x="10137" y="17280"/>
                </a:cubicBezTo>
                <a:cubicBezTo>
                  <a:pt x="9564" y="15936"/>
                  <a:pt x="10137" y="14496"/>
                  <a:pt x="11666" y="13344"/>
                </a:cubicBezTo>
                <a:cubicBezTo>
                  <a:pt x="4211" y="10176"/>
                  <a:pt x="-185" y="5280"/>
                  <a:pt x="6" y="384"/>
                </a:cubicBezTo>
                <a:cubicBezTo>
                  <a:pt x="6" y="192"/>
                  <a:pt x="388" y="0"/>
                  <a:pt x="771" y="0"/>
                </a:cubicBezTo>
                <a:cubicBezTo>
                  <a:pt x="771" y="0"/>
                  <a:pt x="771" y="0"/>
                  <a:pt x="771" y="0"/>
                </a:cubicBezTo>
                <a:cubicBezTo>
                  <a:pt x="1153" y="0"/>
                  <a:pt x="1535" y="192"/>
                  <a:pt x="1535" y="384"/>
                </a:cubicBezTo>
                <a:cubicBezTo>
                  <a:pt x="1344" y="5184"/>
                  <a:pt x="5550" y="9984"/>
                  <a:pt x="13004" y="12960"/>
                </a:cubicBezTo>
                <a:cubicBezTo>
                  <a:pt x="13387" y="13056"/>
                  <a:pt x="13387" y="13344"/>
                  <a:pt x="13196" y="13440"/>
                </a:cubicBezTo>
                <a:cubicBezTo>
                  <a:pt x="11666" y="14496"/>
                  <a:pt x="11093" y="15840"/>
                  <a:pt x="11475" y="17088"/>
                </a:cubicBezTo>
                <a:cubicBezTo>
                  <a:pt x="12240" y="19296"/>
                  <a:pt x="16254" y="20832"/>
                  <a:pt x="20650" y="20832"/>
                </a:cubicBezTo>
                <a:cubicBezTo>
                  <a:pt x="21033" y="20832"/>
                  <a:pt x="21415" y="21024"/>
                  <a:pt x="21415" y="21216"/>
                </a:cubicBezTo>
                <a:cubicBezTo>
                  <a:pt x="21415" y="21408"/>
                  <a:pt x="21033" y="21600"/>
                  <a:pt x="20650" y="21600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780F8D1B-403C-4A53-BB36-EA85240C92BB}"/>
              </a:ext>
            </a:extLst>
          </p:cNvPr>
          <p:cNvSpPr/>
          <p:nvPr userDrawn="1"/>
        </p:nvSpPr>
        <p:spPr>
          <a:xfrm>
            <a:off x="5074478" y="744374"/>
            <a:ext cx="4048859" cy="4810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544" extrusionOk="0">
                <a:moveTo>
                  <a:pt x="21499" y="8823"/>
                </a:moveTo>
                <a:cubicBezTo>
                  <a:pt x="21364" y="3985"/>
                  <a:pt x="16639" y="58"/>
                  <a:pt x="10901" y="1"/>
                </a:cubicBezTo>
                <a:cubicBezTo>
                  <a:pt x="4894" y="-56"/>
                  <a:pt x="0" y="4014"/>
                  <a:pt x="0" y="9051"/>
                </a:cubicBezTo>
                <a:cubicBezTo>
                  <a:pt x="0" y="9136"/>
                  <a:pt x="0" y="9221"/>
                  <a:pt x="0" y="9307"/>
                </a:cubicBezTo>
                <a:cubicBezTo>
                  <a:pt x="169" y="16080"/>
                  <a:pt x="7391" y="21544"/>
                  <a:pt x="16301" y="21544"/>
                </a:cubicBezTo>
                <a:cubicBezTo>
                  <a:pt x="16301" y="21544"/>
                  <a:pt x="16335" y="21544"/>
                  <a:pt x="16335" y="21544"/>
                </a:cubicBezTo>
                <a:cubicBezTo>
                  <a:pt x="17044" y="21544"/>
                  <a:pt x="17213" y="20719"/>
                  <a:pt x="16571" y="20491"/>
                </a:cubicBezTo>
                <a:cubicBezTo>
                  <a:pt x="16538" y="20491"/>
                  <a:pt x="16504" y="20463"/>
                  <a:pt x="16470" y="20463"/>
                </a:cubicBezTo>
                <a:cubicBezTo>
                  <a:pt x="14648" y="19836"/>
                  <a:pt x="14513" y="17731"/>
                  <a:pt x="16200" y="16877"/>
                </a:cubicBezTo>
                <a:cubicBezTo>
                  <a:pt x="19440" y="15255"/>
                  <a:pt x="21600" y="12238"/>
                  <a:pt x="21499" y="8823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71DA9761-C405-41D2-94DE-ACACEE0540A7}"/>
              </a:ext>
            </a:extLst>
          </p:cNvPr>
          <p:cNvSpPr/>
          <p:nvPr userDrawn="1"/>
        </p:nvSpPr>
        <p:spPr>
          <a:xfrm>
            <a:off x="5201580" y="4303239"/>
            <a:ext cx="1557203" cy="1843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27" extrusionOk="0">
                <a:moveTo>
                  <a:pt x="3" y="8834"/>
                </a:moveTo>
                <a:cubicBezTo>
                  <a:pt x="178" y="4009"/>
                  <a:pt x="4832" y="75"/>
                  <a:pt x="10627" y="1"/>
                </a:cubicBezTo>
                <a:cubicBezTo>
                  <a:pt x="16598" y="-73"/>
                  <a:pt x="21515" y="4009"/>
                  <a:pt x="21515" y="9057"/>
                </a:cubicBezTo>
                <a:cubicBezTo>
                  <a:pt x="21515" y="9131"/>
                  <a:pt x="21515" y="9205"/>
                  <a:pt x="21515" y="9280"/>
                </a:cubicBezTo>
                <a:cubicBezTo>
                  <a:pt x="21339" y="16034"/>
                  <a:pt x="14139" y="21527"/>
                  <a:pt x="5271" y="21527"/>
                </a:cubicBezTo>
                <a:cubicBezTo>
                  <a:pt x="5271" y="21527"/>
                  <a:pt x="5271" y="21527"/>
                  <a:pt x="5271" y="21527"/>
                </a:cubicBezTo>
                <a:cubicBezTo>
                  <a:pt x="4569" y="21527"/>
                  <a:pt x="4393" y="20711"/>
                  <a:pt x="5008" y="20488"/>
                </a:cubicBezTo>
                <a:cubicBezTo>
                  <a:pt x="5008" y="20488"/>
                  <a:pt x="5095" y="20488"/>
                  <a:pt x="5095" y="20488"/>
                </a:cubicBezTo>
                <a:cubicBezTo>
                  <a:pt x="6939" y="19894"/>
                  <a:pt x="7027" y="17741"/>
                  <a:pt x="5359" y="16925"/>
                </a:cubicBezTo>
                <a:cubicBezTo>
                  <a:pt x="2022" y="15292"/>
                  <a:pt x="-85" y="12249"/>
                  <a:pt x="3" y="8834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88E59-AB27-46F2-ACFF-829E23A0C5B5}"/>
              </a:ext>
            </a:extLst>
          </p:cNvPr>
          <p:cNvGrpSpPr/>
          <p:nvPr userDrawn="1"/>
        </p:nvGrpSpPr>
        <p:grpSpPr>
          <a:xfrm>
            <a:off x="8124938" y="4563781"/>
            <a:ext cx="1030134" cy="2294219"/>
            <a:chOff x="8124938" y="4563781"/>
            <a:chExt cx="1030134" cy="229421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71BE36-1805-4640-BB88-634FD38E8D04}"/>
                </a:ext>
              </a:extLst>
            </p:cNvPr>
            <p:cNvSpPr/>
            <p:nvPr/>
          </p:nvSpPr>
          <p:spPr>
            <a:xfrm>
              <a:off x="8887552" y="5199288"/>
              <a:ext cx="256449" cy="482994"/>
            </a:xfrm>
            <a:custGeom>
              <a:avLst/>
              <a:gdLst>
                <a:gd name="connsiteX0" fmla="*/ 241753 w 256449"/>
                <a:gd name="connsiteY0" fmla="*/ 0 h 482994"/>
                <a:gd name="connsiteX1" fmla="*/ 256449 w 256449"/>
                <a:gd name="connsiteY1" fmla="*/ 2964 h 482994"/>
                <a:gd name="connsiteX2" fmla="*/ 256449 w 256449"/>
                <a:gd name="connsiteY2" fmla="*/ 480030 h 482994"/>
                <a:gd name="connsiteX3" fmla="*/ 241753 w 256449"/>
                <a:gd name="connsiteY3" fmla="*/ 482994 h 482994"/>
                <a:gd name="connsiteX4" fmla="*/ 268 w 256449"/>
                <a:gd name="connsiteY4" fmla="*/ 241497 h 482994"/>
                <a:gd name="connsiteX5" fmla="*/ 241753 w 256449"/>
                <a:gd name="connsiteY5" fmla="*/ 0 h 48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49" h="482994">
                  <a:moveTo>
                    <a:pt x="241753" y="0"/>
                  </a:moveTo>
                  <a:lnTo>
                    <a:pt x="256449" y="2964"/>
                  </a:lnTo>
                  <a:lnTo>
                    <a:pt x="256449" y="480030"/>
                  </a:lnTo>
                  <a:lnTo>
                    <a:pt x="241753" y="482994"/>
                  </a:lnTo>
                  <a:cubicBezTo>
                    <a:pt x="101946" y="482994"/>
                    <a:pt x="-6098" y="374947"/>
                    <a:pt x="268" y="241497"/>
                  </a:cubicBezTo>
                  <a:cubicBezTo>
                    <a:pt x="268" y="108048"/>
                    <a:pt x="108289" y="0"/>
                    <a:pt x="241753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68B9060-B434-43A7-929C-7EF84279AEDF}"/>
                </a:ext>
              </a:extLst>
            </p:cNvPr>
            <p:cNvSpPr/>
            <p:nvPr/>
          </p:nvSpPr>
          <p:spPr>
            <a:xfrm>
              <a:off x="8124938" y="5326389"/>
              <a:ext cx="1019062" cy="1531611"/>
            </a:xfrm>
            <a:custGeom>
              <a:avLst/>
              <a:gdLst>
                <a:gd name="connsiteX0" fmla="*/ 819800 w 1019062"/>
                <a:gd name="connsiteY0" fmla="*/ 0 h 1531611"/>
                <a:gd name="connsiteX1" fmla="*/ 991385 w 1019062"/>
                <a:gd name="connsiteY1" fmla="*/ 158850 h 1531611"/>
                <a:gd name="connsiteX2" fmla="*/ 1019062 w 1019062"/>
                <a:gd name="connsiteY2" fmla="*/ 187422 h 1531611"/>
                <a:gd name="connsiteX3" fmla="*/ 1019062 w 1019062"/>
                <a:gd name="connsiteY3" fmla="*/ 1531611 h 1531611"/>
                <a:gd name="connsiteX4" fmla="*/ 0 w 1019062"/>
                <a:gd name="connsiteY4" fmla="*/ 1531611 h 1531611"/>
                <a:gd name="connsiteX5" fmla="*/ 101703 w 1019062"/>
                <a:gd name="connsiteY5" fmla="*/ 978662 h 1531611"/>
                <a:gd name="connsiteX6" fmla="*/ 591000 w 1019062"/>
                <a:gd name="connsiteY6" fmla="*/ 177932 h 153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9062" h="1531611">
                  <a:moveTo>
                    <a:pt x="819800" y="0"/>
                  </a:moveTo>
                  <a:lnTo>
                    <a:pt x="991385" y="158850"/>
                  </a:lnTo>
                  <a:lnTo>
                    <a:pt x="1019062" y="187422"/>
                  </a:lnTo>
                  <a:lnTo>
                    <a:pt x="1019062" y="1531611"/>
                  </a:lnTo>
                  <a:lnTo>
                    <a:pt x="0" y="1531611"/>
                  </a:lnTo>
                  <a:lnTo>
                    <a:pt x="101703" y="978662"/>
                  </a:lnTo>
                  <a:cubicBezTo>
                    <a:pt x="158857" y="648217"/>
                    <a:pt x="324138" y="381283"/>
                    <a:pt x="591000" y="177932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1F1AC60A-627D-47B5-8EC0-07C0C9CF3A75}"/>
                </a:ext>
              </a:extLst>
            </p:cNvPr>
            <p:cNvSpPr/>
            <p:nvPr/>
          </p:nvSpPr>
          <p:spPr>
            <a:xfrm>
              <a:off x="8760450" y="5199293"/>
              <a:ext cx="273275" cy="451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77"/>
                  </a:moveTo>
                  <a:lnTo>
                    <a:pt x="3014" y="21600"/>
                  </a:lnTo>
                  <a:lnTo>
                    <a:pt x="21600" y="13386"/>
                  </a:lnTo>
                  <a:lnTo>
                    <a:pt x="19591" y="0"/>
                  </a:lnTo>
                  <a:lnTo>
                    <a:pt x="3014" y="608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DF73C519-FC1C-43CF-BD64-4C87A4A9BF89}"/>
                </a:ext>
              </a:extLst>
            </p:cNvPr>
            <p:cNvSpPr/>
            <p:nvPr/>
          </p:nvSpPr>
          <p:spPr>
            <a:xfrm>
              <a:off x="8760450" y="5199293"/>
              <a:ext cx="260560" cy="23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15" extrusionOk="0">
                  <a:moveTo>
                    <a:pt x="21600" y="13698"/>
                  </a:moveTo>
                  <a:lnTo>
                    <a:pt x="20020" y="0"/>
                  </a:lnTo>
                  <a:lnTo>
                    <a:pt x="2634" y="1054"/>
                  </a:lnTo>
                  <a:lnTo>
                    <a:pt x="0" y="16859"/>
                  </a:lnTo>
                  <a:cubicBezTo>
                    <a:pt x="6322" y="21600"/>
                    <a:pt x="14751" y="20020"/>
                    <a:pt x="21600" y="13698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13E5D1D8-9999-4264-99CE-8DCBF617052B}"/>
                </a:ext>
              </a:extLst>
            </p:cNvPr>
            <p:cNvSpPr/>
            <p:nvPr/>
          </p:nvSpPr>
          <p:spPr>
            <a:xfrm>
              <a:off x="8506245" y="4690883"/>
              <a:ext cx="381307" cy="38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920" y="21600"/>
                    <a:pt x="21600" y="16560"/>
                    <a:pt x="21600" y="10800"/>
                  </a:cubicBezTo>
                  <a:cubicBezTo>
                    <a:pt x="21600" y="4680"/>
                    <a:pt x="16560" y="0"/>
                    <a:pt x="10800" y="0"/>
                  </a:cubicBezTo>
                  <a:cubicBezTo>
                    <a:pt x="4680" y="0"/>
                    <a:pt x="0" y="5040"/>
                    <a:pt x="0" y="10800"/>
                  </a:cubicBezTo>
                  <a:cubicBezTo>
                    <a:pt x="0" y="16560"/>
                    <a:pt x="5040" y="21600"/>
                    <a:pt x="10800" y="2160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41FD2DB7-ED3C-4D97-B15B-AA0E13E1A291}"/>
                </a:ext>
              </a:extLst>
            </p:cNvPr>
            <p:cNvSpPr/>
            <p:nvPr/>
          </p:nvSpPr>
          <p:spPr>
            <a:xfrm>
              <a:off x="8633342" y="4817986"/>
              <a:ext cx="521730" cy="59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55" h="15297" extrusionOk="0">
                  <a:moveTo>
                    <a:pt x="1333" y="0"/>
                  </a:moveTo>
                  <a:cubicBezTo>
                    <a:pt x="-5488" y="21600"/>
                    <a:pt x="16112" y="19002"/>
                    <a:pt x="15544" y="487"/>
                  </a:cubicBezTo>
                  <a:lnTo>
                    <a:pt x="1333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00CB5E-955F-4E72-870C-1ACBC927F03E}"/>
                </a:ext>
              </a:extLst>
            </p:cNvPr>
            <p:cNvSpPr/>
            <p:nvPr/>
          </p:nvSpPr>
          <p:spPr>
            <a:xfrm>
              <a:off x="8633347" y="4563781"/>
              <a:ext cx="510653" cy="559255"/>
            </a:xfrm>
            <a:custGeom>
              <a:avLst/>
              <a:gdLst>
                <a:gd name="connsiteX0" fmla="*/ 279627 w 510653"/>
                <a:gd name="connsiteY0" fmla="*/ 0 h 559255"/>
                <a:gd name="connsiteX1" fmla="*/ 476639 w 510653"/>
                <a:gd name="connsiteY1" fmla="*/ 82617 h 559255"/>
                <a:gd name="connsiteX2" fmla="*/ 510653 w 510653"/>
                <a:gd name="connsiteY2" fmla="*/ 123709 h 559255"/>
                <a:gd name="connsiteX3" fmla="*/ 510653 w 510653"/>
                <a:gd name="connsiteY3" fmla="*/ 435546 h 559255"/>
                <a:gd name="connsiteX4" fmla="*/ 476639 w 510653"/>
                <a:gd name="connsiteY4" fmla="*/ 476639 h 559255"/>
                <a:gd name="connsiteX5" fmla="*/ 279627 w 510653"/>
                <a:gd name="connsiteY5" fmla="*/ 559255 h 559255"/>
                <a:gd name="connsiteX6" fmla="*/ 0 w 510653"/>
                <a:gd name="connsiteY6" fmla="*/ 279628 h 559255"/>
                <a:gd name="connsiteX7" fmla="*/ 279627 w 510653"/>
                <a:gd name="connsiteY7" fmla="*/ 0 h 55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0653" h="559255">
                  <a:moveTo>
                    <a:pt x="279627" y="0"/>
                  </a:moveTo>
                  <a:cubicBezTo>
                    <a:pt x="355891" y="0"/>
                    <a:pt x="425798" y="31775"/>
                    <a:pt x="476639" y="82617"/>
                  </a:cubicBezTo>
                  <a:lnTo>
                    <a:pt x="510653" y="123709"/>
                  </a:lnTo>
                  <a:lnTo>
                    <a:pt x="510653" y="435546"/>
                  </a:lnTo>
                  <a:lnTo>
                    <a:pt x="476639" y="476639"/>
                  </a:lnTo>
                  <a:cubicBezTo>
                    <a:pt x="425798" y="527480"/>
                    <a:pt x="355891" y="559255"/>
                    <a:pt x="279627" y="559255"/>
                  </a:cubicBezTo>
                  <a:cubicBezTo>
                    <a:pt x="120758" y="559255"/>
                    <a:pt x="0" y="432154"/>
                    <a:pt x="0" y="279628"/>
                  </a:cubicBezTo>
                  <a:cubicBezTo>
                    <a:pt x="0" y="127101"/>
                    <a:pt x="127101" y="0"/>
                    <a:pt x="279627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BDFBE6B-D369-4163-B71A-5BEA780A5975}"/>
                </a:ext>
              </a:extLst>
            </p:cNvPr>
            <p:cNvSpPr/>
            <p:nvPr/>
          </p:nvSpPr>
          <p:spPr>
            <a:xfrm>
              <a:off x="8887552" y="4881537"/>
              <a:ext cx="256448" cy="508409"/>
            </a:xfrm>
            <a:custGeom>
              <a:avLst/>
              <a:gdLst>
                <a:gd name="connsiteX0" fmla="*/ 254204 w 256448"/>
                <a:gd name="connsiteY0" fmla="*/ 0 h 508409"/>
                <a:gd name="connsiteX1" fmla="*/ 256448 w 256448"/>
                <a:gd name="connsiteY1" fmla="*/ 456 h 508409"/>
                <a:gd name="connsiteX2" fmla="*/ 256448 w 256448"/>
                <a:gd name="connsiteY2" fmla="*/ 507953 h 508409"/>
                <a:gd name="connsiteX3" fmla="*/ 254204 w 256448"/>
                <a:gd name="connsiteY3" fmla="*/ 508409 h 508409"/>
                <a:gd name="connsiteX4" fmla="*/ 0 w 256448"/>
                <a:gd name="connsiteY4" fmla="*/ 254205 h 508409"/>
                <a:gd name="connsiteX5" fmla="*/ 254204 w 256448"/>
                <a:gd name="connsiteY5" fmla="*/ 0 h 50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48" h="508409">
                  <a:moveTo>
                    <a:pt x="254204" y="0"/>
                  </a:moveTo>
                  <a:lnTo>
                    <a:pt x="256448" y="456"/>
                  </a:lnTo>
                  <a:lnTo>
                    <a:pt x="256448" y="507953"/>
                  </a:lnTo>
                  <a:lnTo>
                    <a:pt x="254204" y="508409"/>
                  </a:lnTo>
                  <a:cubicBezTo>
                    <a:pt x="114392" y="508409"/>
                    <a:pt x="0" y="394017"/>
                    <a:pt x="0" y="254205"/>
                  </a:cubicBezTo>
                  <a:cubicBezTo>
                    <a:pt x="0" y="114392"/>
                    <a:pt x="114392" y="0"/>
                    <a:pt x="254204" y="0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6" name="Picture 35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4FF3C47E-EAEB-433D-8B78-675028D7A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5"/>
          <a:stretch/>
        </p:blipFill>
        <p:spPr>
          <a:xfrm>
            <a:off x="8631371" y="72008"/>
            <a:ext cx="523701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9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110" y="365129"/>
            <a:ext cx="4579331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678" y="2001465"/>
            <a:ext cx="4564763" cy="4044106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CDCA615D-4D77-A646-9232-D833AA82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62776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8810CD3-B17E-004C-9C1A-70141530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7784" y="6356356"/>
            <a:ext cx="4968552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EE6ACF0-0DCF-DF41-8C6B-EA8FD00F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8CE8B592-03EE-4E31-8480-3E0616E5BFC1}"/>
              </a:ext>
            </a:extLst>
          </p:cNvPr>
          <p:cNvSpPr/>
          <p:nvPr/>
        </p:nvSpPr>
        <p:spPr>
          <a:xfrm>
            <a:off x="-260993" y="439319"/>
            <a:ext cx="4665696" cy="544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575" extrusionOk="0">
                <a:moveTo>
                  <a:pt x="5947" y="21575"/>
                </a:moveTo>
                <a:lnTo>
                  <a:pt x="5917" y="21575"/>
                </a:lnTo>
                <a:cubicBezTo>
                  <a:pt x="5859" y="21575"/>
                  <a:pt x="5800" y="21525"/>
                  <a:pt x="5800" y="21474"/>
                </a:cubicBezTo>
                <a:cubicBezTo>
                  <a:pt x="5800" y="21424"/>
                  <a:pt x="5859" y="21373"/>
                  <a:pt x="5917" y="21373"/>
                </a:cubicBezTo>
                <a:lnTo>
                  <a:pt x="5947" y="21373"/>
                </a:lnTo>
                <a:cubicBezTo>
                  <a:pt x="9956" y="21373"/>
                  <a:pt x="13761" y="20164"/>
                  <a:pt x="16659" y="17946"/>
                </a:cubicBezTo>
                <a:cubicBezTo>
                  <a:pt x="19556" y="15702"/>
                  <a:pt x="21225" y="12728"/>
                  <a:pt x="21283" y="9527"/>
                </a:cubicBezTo>
                <a:cubicBezTo>
                  <a:pt x="21283" y="9452"/>
                  <a:pt x="21283" y="9376"/>
                  <a:pt x="21283" y="9275"/>
                </a:cubicBezTo>
                <a:cubicBezTo>
                  <a:pt x="21283" y="6831"/>
                  <a:pt x="20171" y="4537"/>
                  <a:pt x="18151" y="2823"/>
                </a:cubicBezTo>
                <a:cubicBezTo>
                  <a:pt x="16161" y="1134"/>
                  <a:pt x="13527" y="202"/>
                  <a:pt x="10717" y="202"/>
                </a:cubicBezTo>
                <a:cubicBezTo>
                  <a:pt x="10688" y="202"/>
                  <a:pt x="10659" y="202"/>
                  <a:pt x="10600" y="202"/>
                </a:cubicBezTo>
                <a:cubicBezTo>
                  <a:pt x="4922" y="277"/>
                  <a:pt x="386" y="4159"/>
                  <a:pt x="210" y="9023"/>
                </a:cubicBezTo>
                <a:cubicBezTo>
                  <a:pt x="122" y="12325"/>
                  <a:pt x="2112" y="15425"/>
                  <a:pt x="5420" y="17089"/>
                </a:cubicBezTo>
                <a:cubicBezTo>
                  <a:pt x="5478" y="17114"/>
                  <a:pt x="5478" y="17164"/>
                  <a:pt x="5449" y="17215"/>
                </a:cubicBezTo>
                <a:cubicBezTo>
                  <a:pt x="5420" y="17265"/>
                  <a:pt x="5361" y="17265"/>
                  <a:pt x="5303" y="17240"/>
                </a:cubicBezTo>
                <a:cubicBezTo>
                  <a:pt x="1937" y="15526"/>
                  <a:pt x="-112" y="12375"/>
                  <a:pt x="5" y="8998"/>
                </a:cubicBezTo>
                <a:cubicBezTo>
                  <a:pt x="151" y="4008"/>
                  <a:pt x="4805" y="51"/>
                  <a:pt x="10600" y="0"/>
                </a:cubicBezTo>
                <a:cubicBezTo>
                  <a:pt x="13527" y="-25"/>
                  <a:pt x="16249" y="933"/>
                  <a:pt x="18298" y="2672"/>
                </a:cubicBezTo>
                <a:cubicBezTo>
                  <a:pt x="20376" y="4436"/>
                  <a:pt x="21488" y="6755"/>
                  <a:pt x="21488" y="9275"/>
                </a:cubicBezTo>
                <a:cubicBezTo>
                  <a:pt x="21488" y="9351"/>
                  <a:pt x="21488" y="9452"/>
                  <a:pt x="21488" y="9527"/>
                </a:cubicBezTo>
                <a:cubicBezTo>
                  <a:pt x="21400" y="12779"/>
                  <a:pt x="19732" y="15803"/>
                  <a:pt x="16776" y="18072"/>
                </a:cubicBezTo>
                <a:cubicBezTo>
                  <a:pt x="13878" y="20340"/>
                  <a:pt x="10044" y="21575"/>
                  <a:pt x="5947" y="21575"/>
                </a:cubicBez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85961063-9A76-44D0-BB65-C0E317B2D435}"/>
              </a:ext>
            </a:extLst>
          </p:cNvPr>
          <p:cNvSpPr/>
          <p:nvPr/>
        </p:nvSpPr>
        <p:spPr>
          <a:xfrm>
            <a:off x="3552082" y="5078558"/>
            <a:ext cx="718338" cy="1429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7" h="21600" extrusionOk="0">
                <a:moveTo>
                  <a:pt x="758" y="21600"/>
                </a:moveTo>
                <a:cubicBezTo>
                  <a:pt x="379" y="21600"/>
                  <a:pt x="0" y="21408"/>
                  <a:pt x="0" y="21216"/>
                </a:cubicBezTo>
                <a:cubicBezTo>
                  <a:pt x="0" y="21024"/>
                  <a:pt x="379" y="20832"/>
                  <a:pt x="758" y="20832"/>
                </a:cubicBezTo>
                <a:cubicBezTo>
                  <a:pt x="5116" y="20832"/>
                  <a:pt x="8905" y="19200"/>
                  <a:pt x="9853" y="17088"/>
                </a:cubicBezTo>
                <a:cubicBezTo>
                  <a:pt x="10421" y="15840"/>
                  <a:pt x="9663" y="14496"/>
                  <a:pt x="8147" y="13440"/>
                </a:cubicBezTo>
                <a:cubicBezTo>
                  <a:pt x="7958" y="13248"/>
                  <a:pt x="7958" y="13056"/>
                  <a:pt x="8337" y="12960"/>
                </a:cubicBezTo>
                <a:cubicBezTo>
                  <a:pt x="15726" y="9888"/>
                  <a:pt x="20084" y="5184"/>
                  <a:pt x="19895" y="384"/>
                </a:cubicBezTo>
                <a:cubicBezTo>
                  <a:pt x="19895" y="192"/>
                  <a:pt x="20274" y="0"/>
                  <a:pt x="20653" y="0"/>
                </a:cubicBezTo>
                <a:cubicBezTo>
                  <a:pt x="21032" y="0"/>
                  <a:pt x="21411" y="192"/>
                  <a:pt x="21411" y="384"/>
                </a:cubicBezTo>
                <a:cubicBezTo>
                  <a:pt x="21600" y="5376"/>
                  <a:pt x="17432" y="10176"/>
                  <a:pt x="9853" y="13344"/>
                </a:cubicBezTo>
                <a:cubicBezTo>
                  <a:pt x="11368" y="14496"/>
                  <a:pt x="11937" y="15936"/>
                  <a:pt x="11368" y="17280"/>
                </a:cubicBezTo>
                <a:cubicBezTo>
                  <a:pt x="10232" y="19776"/>
                  <a:pt x="5874" y="21600"/>
                  <a:pt x="758" y="21600"/>
                </a:cubicBezTo>
                <a:lnTo>
                  <a:pt x="758" y="21600"/>
                </a:ln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736D554C-FB0C-45BC-A5D4-9FF77F82CB81}"/>
              </a:ext>
            </a:extLst>
          </p:cNvPr>
          <p:cNvSpPr/>
          <p:nvPr/>
        </p:nvSpPr>
        <p:spPr>
          <a:xfrm>
            <a:off x="-6783" y="757080"/>
            <a:ext cx="4048854" cy="4810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544" extrusionOk="0">
                <a:moveTo>
                  <a:pt x="3" y="8823"/>
                </a:moveTo>
                <a:cubicBezTo>
                  <a:pt x="138" y="3985"/>
                  <a:pt x="4863" y="58"/>
                  <a:pt x="10601" y="1"/>
                </a:cubicBezTo>
                <a:cubicBezTo>
                  <a:pt x="16608" y="-56"/>
                  <a:pt x="21502" y="4014"/>
                  <a:pt x="21502" y="9051"/>
                </a:cubicBezTo>
                <a:cubicBezTo>
                  <a:pt x="21502" y="9136"/>
                  <a:pt x="21502" y="9221"/>
                  <a:pt x="21502" y="9307"/>
                </a:cubicBezTo>
                <a:cubicBezTo>
                  <a:pt x="21333" y="16080"/>
                  <a:pt x="14111" y="21544"/>
                  <a:pt x="5201" y="21544"/>
                </a:cubicBezTo>
                <a:cubicBezTo>
                  <a:pt x="5201" y="21544"/>
                  <a:pt x="5167" y="21544"/>
                  <a:pt x="5167" y="21544"/>
                </a:cubicBezTo>
                <a:cubicBezTo>
                  <a:pt x="4458" y="21544"/>
                  <a:pt x="4290" y="20719"/>
                  <a:pt x="4931" y="20491"/>
                </a:cubicBezTo>
                <a:cubicBezTo>
                  <a:pt x="4964" y="20491"/>
                  <a:pt x="4998" y="20463"/>
                  <a:pt x="5032" y="20463"/>
                </a:cubicBezTo>
                <a:cubicBezTo>
                  <a:pt x="6854" y="19836"/>
                  <a:pt x="6989" y="17731"/>
                  <a:pt x="5302" y="16877"/>
                </a:cubicBezTo>
                <a:cubicBezTo>
                  <a:pt x="2062" y="15255"/>
                  <a:pt x="-98" y="12238"/>
                  <a:pt x="3" y="8823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88368F32-B111-4D3F-AFCE-494B827FC2DB}"/>
              </a:ext>
            </a:extLst>
          </p:cNvPr>
          <p:cNvSpPr/>
          <p:nvPr/>
        </p:nvSpPr>
        <p:spPr>
          <a:xfrm>
            <a:off x="2408156" y="4315944"/>
            <a:ext cx="1557194" cy="1843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27" extrusionOk="0">
                <a:moveTo>
                  <a:pt x="21512" y="8834"/>
                </a:moveTo>
                <a:cubicBezTo>
                  <a:pt x="21337" y="4009"/>
                  <a:pt x="16683" y="75"/>
                  <a:pt x="10888" y="1"/>
                </a:cubicBezTo>
                <a:cubicBezTo>
                  <a:pt x="4917" y="-73"/>
                  <a:pt x="0" y="4009"/>
                  <a:pt x="0" y="9057"/>
                </a:cubicBezTo>
                <a:cubicBezTo>
                  <a:pt x="0" y="9131"/>
                  <a:pt x="0" y="9205"/>
                  <a:pt x="0" y="9280"/>
                </a:cubicBezTo>
                <a:cubicBezTo>
                  <a:pt x="176" y="16034"/>
                  <a:pt x="7376" y="21527"/>
                  <a:pt x="16244" y="21527"/>
                </a:cubicBezTo>
                <a:cubicBezTo>
                  <a:pt x="16244" y="21527"/>
                  <a:pt x="16244" y="21527"/>
                  <a:pt x="16244" y="21527"/>
                </a:cubicBezTo>
                <a:cubicBezTo>
                  <a:pt x="16946" y="21527"/>
                  <a:pt x="17122" y="20711"/>
                  <a:pt x="16507" y="20488"/>
                </a:cubicBezTo>
                <a:cubicBezTo>
                  <a:pt x="16507" y="20488"/>
                  <a:pt x="16420" y="20488"/>
                  <a:pt x="16420" y="20488"/>
                </a:cubicBezTo>
                <a:cubicBezTo>
                  <a:pt x="14576" y="19894"/>
                  <a:pt x="14488" y="17741"/>
                  <a:pt x="16156" y="16925"/>
                </a:cubicBezTo>
                <a:cubicBezTo>
                  <a:pt x="19405" y="15292"/>
                  <a:pt x="21600" y="12249"/>
                  <a:pt x="21512" y="8834"/>
                </a:cubicBezTo>
                <a:close/>
              </a:path>
            </a:pathLst>
          </a:custGeom>
          <a:solidFill>
            <a:srgbClr val="00435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75BBBA-3157-44AD-889D-0E2090E3F275}"/>
              </a:ext>
            </a:extLst>
          </p:cNvPr>
          <p:cNvGrpSpPr/>
          <p:nvPr userDrawn="1"/>
        </p:nvGrpSpPr>
        <p:grpSpPr>
          <a:xfrm>
            <a:off x="-6788" y="4506592"/>
            <a:ext cx="946917" cy="2351408"/>
            <a:chOff x="-6788" y="4506592"/>
            <a:chExt cx="946917" cy="23514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946F7C1-18B2-4D8B-A8BF-1AD4E1C2ECB6}"/>
                </a:ext>
              </a:extLst>
            </p:cNvPr>
            <p:cNvSpPr/>
            <p:nvPr/>
          </p:nvSpPr>
          <p:spPr>
            <a:xfrm>
              <a:off x="0" y="5396309"/>
              <a:ext cx="940129" cy="1461691"/>
            </a:xfrm>
            <a:custGeom>
              <a:avLst/>
              <a:gdLst>
                <a:gd name="connsiteX0" fmla="*/ 82201 w 940129"/>
                <a:gd name="connsiteY0" fmla="*/ 0 h 1461691"/>
                <a:gd name="connsiteX1" fmla="*/ 438065 w 940129"/>
                <a:gd name="connsiteY1" fmla="*/ 12722 h 1461691"/>
                <a:gd name="connsiteX2" fmla="*/ 476181 w 940129"/>
                <a:gd name="connsiteY2" fmla="*/ 38167 h 1461691"/>
                <a:gd name="connsiteX3" fmla="*/ 851133 w 940129"/>
                <a:gd name="connsiteY3" fmla="*/ 591038 h 1461691"/>
                <a:gd name="connsiteX4" fmla="*/ 940129 w 940129"/>
                <a:gd name="connsiteY4" fmla="*/ 1461691 h 1461691"/>
                <a:gd name="connsiteX5" fmla="*/ 813018 w 940129"/>
                <a:gd name="connsiteY5" fmla="*/ 1461691 h 1461691"/>
                <a:gd name="connsiteX6" fmla="*/ 0 w 940129"/>
                <a:gd name="connsiteY6" fmla="*/ 1461691 h 1461691"/>
                <a:gd name="connsiteX7" fmla="*/ 0 w 940129"/>
                <a:gd name="connsiteY7" fmla="*/ 88066 h 146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0129" h="1461691">
                  <a:moveTo>
                    <a:pt x="82201" y="0"/>
                  </a:moveTo>
                  <a:lnTo>
                    <a:pt x="438065" y="12722"/>
                  </a:lnTo>
                  <a:cubicBezTo>
                    <a:pt x="450771" y="19083"/>
                    <a:pt x="463476" y="31806"/>
                    <a:pt x="476181" y="38167"/>
                  </a:cubicBezTo>
                  <a:cubicBezTo>
                    <a:pt x="666878" y="165253"/>
                    <a:pt x="800312" y="362242"/>
                    <a:pt x="851133" y="591038"/>
                  </a:cubicBezTo>
                  <a:cubicBezTo>
                    <a:pt x="889308" y="775305"/>
                    <a:pt x="940129" y="1086727"/>
                    <a:pt x="940129" y="1461691"/>
                  </a:cubicBezTo>
                  <a:lnTo>
                    <a:pt x="813018" y="1461691"/>
                  </a:lnTo>
                  <a:lnTo>
                    <a:pt x="0" y="1461691"/>
                  </a:lnTo>
                  <a:lnTo>
                    <a:pt x="0" y="88066"/>
                  </a:ln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1599D637-273D-4780-BB80-622BFC125CED}"/>
                </a:ext>
              </a:extLst>
            </p:cNvPr>
            <p:cNvSpPr/>
            <p:nvPr/>
          </p:nvSpPr>
          <p:spPr>
            <a:xfrm>
              <a:off x="56763" y="5142109"/>
              <a:ext cx="355896" cy="502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57"/>
                  </a:moveTo>
                  <a:lnTo>
                    <a:pt x="14271" y="21600"/>
                  </a:lnTo>
                  <a:lnTo>
                    <a:pt x="21600" y="12304"/>
                  </a:lnTo>
                  <a:lnTo>
                    <a:pt x="20057" y="3281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FAC2A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6609B432-B64C-4BAF-910D-6C92167D0E5E}"/>
                </a:ext>
              </a:extLst>
            </p:cNvPr>
            <p:cNvSpPr/>
            <p:nvPr/>
          </p:nvSpPr>
          <p:spPr>
            <a:xfrm>
              <a:off x="56768" y="5142104"/>
              <a:ext cx="324111" cy="30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37" extrusionOk="0">
                  <a:moveTo>
                    <a:pt x="21600" y="5586"/>
                  </a:moveTo>
                  <a:lnTo>
                    <a:pt x="21176" y="4469"/>
                  </a:lnTo>
                  <a:lnTo>
                    <a:pt x="847" y="0"/>
                  </a:lnTo>
                  <a:lnTo>
                    <a:pt x="0" y="9683"/>
                  </a:lnTo>
                  <a:cubicBezTo>
                    <a:pt x="7624" y="21600"/>
                    <a:pt x="19059" y="21228"/>
                    <a:pt x="21600" y="5586"/>
                  </a:cubicBezTo>
                  <a:close/>
                </a:path>
              </a:pathLst>
            </a:custGeom>
            <a:solidFill>
              <a:srgbClr val="D4997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BC6F1E01-5084-4C1E-8B91-9BFD1BB14DB1}"/>
                </a:ext>
              </a:extLst>
            </p:cNvPr>
            <p:cNvSpPr/>
            <p:nvPr/>
          </p:nvSpPr>
          <p:spPr>
            <a:xfrm>
              <a:off x="310973" y="4633700"/>
              <a:ext cx="245823" cy="495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600" extrusionOk="0">
                  <a:moveTo>
                    <a:pt x="8404" y="0"/>
                  </a:moveTo>
                  <a:cubicBezTo>
                    <a:pt x="2747" y="0"/>
                    <a:pt x="-853" y="4985"/>
                    <a:pt x="175" y="10800"/>
                  </a:cubicBezTo>
                  <a:cubicBezTo>
                    <a:pt x="1204" y="16892"/>
                    <a:pt x="6347" y="21600"/>
                    <a:pt x="11490" y="21600"/>
                  </a:cubicBezTo>
                  <a:cubicBezTo>
                    <a:pt x="17147" y="21600"/>
                    <a:pt x="20747" y="16615"/>
                    <a:pt x="19719" y="10800"/>
                  </a:cubicBezTo>
                  <a:cubicBezTo>
                    <a:pt x="18690" y="4985"/>
                    <a:pt x="13547" y="0"/>
                    <a:pt x="8404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4057F1DE-3172-4C15-A5F0-B2905DF7FAD6}"/>
                </a:ext>
              </a:extLst>
            </p:cNvPr>
            <p:cNvSpPr/>
            <p:nvPr/>
          </p:nvSpPr>
          <p:spPr>
            <a:xfrm>
              <a:off x="-6788" y="4760797"/>
              <a:ext cx="557694" cy="63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37" h="15298" extrusionOk="0">
                  <a:moveTo>
                    <a:pt x="14174" y="0"/>
                  </a:moveTo>
                  <a:cubicBezTo>
                    <a:pt x="21079" y="21600"/>
                    <a:pt x="-521" y="19014"/>
                    <a:pt x="10" y="456"/>
                  </a:cubicBezTo>
                  <a:lnTo>
                    <a:pt x="14174" y="0"/>
                  </a:ln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072E925D-1DE5-42EE-A9EA-23F2FC9BC28C}"/>
                </a:ext>
              </a:extLst>
            </p:cNvPr>
            <p:cNvSpPr/>
            <p:nvPr/>
          </p:nvSpPr>
          <p:spPr>
            <a:xfrm>
              <a:off x="-6783" y="4506592"/>
              <a:ext cx="559255" cy="406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09" y="21600"/>
                    <a:pt x="0" y="16538"/>
                    <a:pt x="0" y="10800"/>
                  </a:cubicBezTo>
                  <a:cubicBezTo>
                    <a:pt x="0" y="4725"/>
                    <a:pt x="4909" y="0"/>
                    <a:pt x="10800" y="0"/>
                  </a:cubicBezTo>
                  <a:cubicBezTo>
                    <a:pt x="16691" y="0"/>
                    <a:pt x="21600" y="5062"/>
                    <a:pt x="21600" y="10800"/>
                  </a:cubicBezTo>
                  <a:cubicBezTo>
                    <a:pt x="21600" y="16875"/>
                    <a:pt x="16691" y="21600"/>
                    <a:pt x="10800" y="2160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D79CE4A-0161-4DEC-9F01-64A386A06CBC}"/>
                </a:ext>
              </a:extLst>
            </p:cNvPr>
            <p:cNvSpPr/>
            <p:nvPr/>
          </p:nvSpPr>
          <p:spPr>
            <a:xfrm>
              <a:off x="0" y="4697251"/>
              <a:ext cx="175500" cy="495704"/>
            </a:xfrm>
            <a:custGeom>
              <a:avLst/>
              <a:gdLst>
                <a:gd name="connsiteX0" fmla="*/ 33516 w 175500"/>
                <a:gd name="connsiteY0" fmla="*/ 0 h 495704"/>
                <a:gd name="connsiteX1" fmla="*/ 173339 w 175500"/>
                <a:gd name="connsiteY1" fmla="*/ 247852 h 495704"/>
                <a:gd name="connsiteX2" fmla="*/ 71651 w 175500"/>
                <a:gd name="connsiteY2" fmla="*/ 495704 h 495704"/>
                <a:gd name="connsiteX3" fmla="*/ 24780 w 175500"/>
                <a:gd name="connsiteY3" fmla="*/ 476638 h 495704"/>
                <a:gd name="connsiteX4" fmla="*/ 0 w 175500"/>
                <a:gd name="connsiteY4" fmla="*/ 445779 h 495704"/>
                <a:gd name="connsiteX5" fmla="*/ 0 w 175500"/>
                <a:gd name="connsiteY5" fmla="*/ 14184 h 49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500" h="495704">
                  <a:moveTo>
                    <a:pt x="33516" y="0"/>
                  </a:moveTo>
                  <a:cubicBezTo>
                    <a:pt x="103421" y="0"/>
                    <a:pt x="166975" y="114402"/>
                    <a:pt x="173339" y="247852"/>
                  </a:cubicBezTo>
                  <a:cubicBezTo>
                    <a:pt x="186042" y="381302"/>
                    <a:pt x="141556" y="495704"/>
                    <a:pt x="71651" y="495704"/>
                  </a:cubicBezTo>
                  <a:cubicBezTo>
                    <a:pt x="55763" y="495704"/>
                    <a:pt x="39874" y="488951"/>
                    <a:pt x="24780" y="476638"/>
                  </a:cubicBezTo>
                  <a:lnTo>
                    <a:pt x="0" y="445779"/>
                  </a:lnTo>
                  <a:lnTo>
                    <a:pt x="0" y="14184"/>
                  </a:ln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FFFEC9DA-3229-4B52-8B4B-7A0A091A8178}"/>
                </a:ext>
              </a:extLst>
            </p:cNvPr>
            <p:cNvSpPr/>
            <p:nvPr/>
          </p:nvSpPr>
          <p:spPr>
            <a:xfrm>
              <a:off x="56763" y="4951451"/>
              <a:ext cx="110479" cy="21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2" h="21600" extrusionOk="0">
                  <a:moveTo>
                    <a:pt x="8176" y="0"/>
                  </a:moveTo>
                  <a:cubicBezTo>
                    <a:pt x="2491" y="0"/>
                    <a:pt x="-919" y="5082"/>
                    <a:pt x="218" y="10800"/>
                  </a:cubicBezTo>
                  <a:cubicBezTo>
                    <a:pt x="1355" y="17153"/>
                    <a:pt x="5902" y="21600"/>
                    <a:pt x="11586" y="21600"/>
                  </a:cubicBezTo>
                  <a:cubicBezTo>
                    <a:pt x="17271" y="21600"/>
                    <a:pt x="20681" y="16518"/>
                    <a:pt x="19544" y="10800"/>
                  </a:cubicBezTo>
                  <a:cubicBezTo>
                    <a:pt x="18407" y="5082"/>
                    <a:pt x="13860" y="0"/>
                    <a:pt x="8176" y="0"/>
                  </a:cubicBezTo>
                  <a:close/>
                </a:path>
              </a:pathLst>
            </a:custGeom>
            <a:solidFill>
              <a:srgbClr val="FACDB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9" name="Picture 38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ECF845C4-CD81-451E-A7A0-E226D7174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2"/>
          <a:stretch/>
        </p:blipFill>
        <p:spPr>
          <a:xfrm>
            <a:off x="0" y="49725"/>
            <a:ext cx="518570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604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SWO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65C18C5-24B1-4161-892E-2126D346E51F}"/>
              </a:ext>
            </a:extLst>
          </p:cNvPr>
          <p:cNvGrpSpPr/>
          <p:nvPr userDrawn="1"/>
        </p:nvGrpSpPr>
        <p:grpSpPr>
          <a:xfrm>
            <a:off x="424413" y="764704"/>
            <a:ext cx="8396059" cy="5081633"/>
            <a:chOff x="3505200" y="3225800"/>
            <a:chExt cx="1957751" cy="1184910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F87FD0CF-A439-4667-B209-76E0C637E50C}"/>
                </a:ext>
              </a:extLst>
            </p:cNvPr>
            <p:cNvSpPr/>
            <p:nvPr/>
          </p:nvSpPr>
          <p:spPr>
            <a:xfrm>
              <a:off x="3733799" y="3987800"/>
              <a:ext cx="83187" cy="17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extrusionOk="0">
                  <a:moveTo>
                    <a:pt x="19636" y="21600"/>
                  </a:moveTo>
                  <a:cubicBezTo>
                    <a:pt x="19309" y="21600"/>
                    <a:pt x="18982" y="21600"/>
                    <a:pt x="18982" y="21439"/>
                  </a:cubicBezTo>
                  <a:cubicBezTo>
                    <a:pt x="6873" y="16119"/>
                    <a:pt x="0" y="8543"/>
                    <a:pt x="0" y="645"/>
                  </a:cubicBezTo>
                  <a:cubicBezTo>
                    <a:pt x="0" y="322"/>
                    <a:pt x="655" y="0"/>
                    <a:pt x="1309" y="0"/>
                  </a:cubicBezTo>
                  <a:cubicBezTo>
                    <a:pt x="1964" y="0"/>
                    <a:pt x="2618" y="322"/>
                    <a:pt x="2618" y="645"/>
                  </a:cubicBezTo>
                  <a:cubicBezTo>
                    <a:pt x="2618" y="8221"/>
                    <a:pt x="9164" y="15475"/>
                    <a:pt x="20945" y="20633"/>
                  </a:cubicBezTo>
                  <a:cubicBezTo>
                    <a:pt x="21600" y="20794"/>
                    <a:pt x="21600" y="21278"/>
                    <a:pt x="20945" y="21439"/>
                  </a:cubicBezTo>
                  <a:cubicBezTo>
                    <a:pt x="20291" y="21439"/>
                    <a:pt x="19964" y="21600"/>
                    <a:pt x="1963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2A5F7EAB-D600-4F66-A329-43E371A5954E}"/>
                </a:ext>
              </a:extLst>
            </p:cNvPr>
            <p:cNvSpPr/>
            <p:nvPr/>
          </p:nvSpPr>
          <p:spPr>
            <a:xfrm>
              <a:off x="3822700" y="4203700"/>
              <a:ext cx="486410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" y="21600"/>
                  </a:moveTo>
                  <a:cubicBezTo>
                    <a:pt x="113" y="21600"/>
                    <a:pt x="0" y="20992"/>
                    <a:pt x="0" y="20383"/>
                  </a:cubicBezTo>
                  <a:cubicBezTo>
                    <a:pt x="0" y="19775"/>
                    <a:pt x="113" y="19166"/>
                    <a:pt x="226" y="19166"/>
                  </a:cubicBezTo>
                  <a:cubicBezTo>
                    <a:pt x="3553" y="19166"/>
                    <a:pt x="6655" y="12473"/>
                    <a:pt x="8516" y="913"/>
                  </a:cubicBezTo>
                  <a:cubicBezTo>
                    <a:pt x="8629" y="304"/>
                    <a:pt x="8742" y="0"/>
                    <a:pt x="8911" y="0"/>
                  </a:cubicBezTo>
                  <a:lnTo>
                    <a:pt x="21374" y="0"/>
                  </a:lnTo>
                  <a:cubicBezTo>
                    <a:pt x="21487" y="0"/>
                    <a:pt x="21600" y="608"/>
                    <a:pt x="21600" y="1217"/>
                  </a:cubicBezTo>
                  <a:cubicBezTo>
                    <a:pt x="21600" y="1825"/>
                    <a:pt x="21487" y="2434"/>
                    <a:pt x="21374" y="2434"/>
                  </a:cubicBezTo>
                  <a:lnTo>
                    <a:pt x="8911" y="2434"/>
                  </a:lnTo>
                  <a:cubicBezTo>
                    <a:pt x="8911" y="2434"/>
                    <a:pt x="8854" y="2434"/>
                    <a:pt x="8854" y="2738"/>
                  </a:cubicBezTo>
                  <a:cubicBezTo>
                    <a:pt x="6937" y="14603"/>
                    <a:pt x="3722" y="21600"/>
                    <a:pt x="22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8CB0FCCB-5E9F-490A-A00A-498CF349C806}"/>
                </a:ext>
              </a:extLst>
            </p:cNvPr>
            <p:cNvSpPr/>
            <p:nvPr/>
          </p:nvSpPr>
          <p:spPr>
            <a:xfrm>
              <a:off x="4635500" y="4191000"/>
              <a:ext cx="486410" cy="9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1" y="21600"/>
                  </a:moveTo>
                  <a:cubicBezTo>
                    <a:pt x="17934" y="21600"/>
                    <a:pt x="14720" y="14700"/>
                    <a:pt x="12802" y="2700"/>
                  </a:cubicBezTo>
                  <a:cubicBezTo>
                    <a:pt x="12802" y="2700"/>
                    <a:pt x="12746" y="2400"/>
                    <a:pt x="12746" y="2400"/>
                  </a:cubicBezTo>
                  <a:lnTo>
                    <a:pt x="226" y="2400"/>
                  </a:lnTo>
                  <a:cubicBezTo>
                    <a:pt x="113" y="2400"/>
                    <a:pt x="0" y="1800"/>
                    <a:pt x="0" y="1200"/>
                  </a:cubicBezTo>
                  <a:cubicBezTo>
                    <a:pt x="0" y="600"/>
                    <a:pt x="113" y="0"/>
                    <a:pt x="226" y="0"/>
                  </a:cubicBezTo>
                  <a:lnTo>
                    <a:pt x="12689" y="0"/>
                  </a:lnTo>
                  <a:cubicBezTo>
                    <a:pt x="12858" y="0"/>
                    <a:pt x="12971" y="300"/>
                    <a:pt x="13084" y="900"/>
                  </a:cubicBezTo>
                  <a:cubicBezTo>
                    <a:pt x="14945" y="12300"/>
                    <a:pt x="18047" y="18900"/>
                    <a:pt x="21374" y="18900"/>
                  </a:cubicBezTo>
                  <a:cubicBezTo>
                    <a:pt x="21487" y="18900"/>
                    <a:pt x="21600" y="19500"/>
                    <a:pt x="21600" y="20100"/>
                  </a:cubicBezTo>
                  <a:cubicBezTo>
                    <a:pt x="21600" y="20700"/>
                    <a:pt x="21544" y="21600"/>
                    <a:pt x="21431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AB4A0997-74B8-4E53-A76E-10EE685F85C1}"/>
                </a:ext>
              </a:extLst>
            </p:cNvPr>
            <p:cNvSpPr/>
            <p:nvPr/>
          </p:nvSpPr>
          <p:spPr>
            <a:xfrm>
              <a:off x="5118099" y="3987800"/>
              <a:ext cx="82234" cy="17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1246" y="21600"/>
                  </a:moveTo>
                  <a:cubicBezTo>
                    <a:pt x="914" y="21600"/>
                    <a:pt x="582" y="21600"/>
                    <a:pt x="249" y="21439"/>
                  </a:cubicBezTo>
                  <a:cubicBezTo>
                    <a:pt x="-83" y="21116"/>
                    <a:pt x="-83" y="20794"/>
                    <a:pt x="249" y="20633"/>
                  </a:cubicBezTo>
                  <a:cubicBezTo>
                    <a:pt x="12212" y="15636"/>
                    <a:pt x="18859" y="8382"/>
                    <a:pt x="18859" y="645"/>
                  </a:cubicBezTo>
                  <a:cubicBezTo>
                    <a:pt x="18859" y="322"/>
                    <a:pt x="19523" y="0"/>
                    <a:pt x="20188" y="0"/>
                  </a:cubicBezTo>
                  <a:cubicBezTo>
                    <a:pt x="20852" y="0"/>
                    <a:pt x="21517" y="322"/>
                    <a:pt x="21517" y="645"/>
                  </a:cubicBezTo>
                  <a:cubicBezTo>
                    <a:pt x="21517" y="8543"/>
                    <a:pt x="14539" y="16281"/>
                    <a:pt x="2243" y="21439"/>
                  </a:cubicBezTo>
                  <a:cubicBezTo>
                    <a:pt x="1911" y="21600"/>
                    <a:pt x="1579" y="21600"/>
                    <a:pt x="1246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21A437DD-AD30-40B2-9E7C-6160DFD46258}"/>
                </a:ext>
              </a:extLst>
            </p:cNvPr>
            <p:cNvSpPr/>
            <p:nvPr/>
          </p:nvSpPr>
          <p:spPr>
            <a:xfrm>
              <a:off x="5118100" y="3479799"/>
              <a:ext cx="81916" cy="17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20" extrusionOk="0">
                  <a:moveTo>
                    <a:pt x="20437" y="21520"/>
                  </a:moveTo>
                  <a:cubicBezTo>
                    <a:pt x="19772" y="21520"/>
                    <a:pt x="19108" y="21200"/>
                    <a:pt x="19108" y="20880"/>
                  </a:cubicBezTo>
                  <a:cubicBezTo>
                    <a:pt x="19108" y="13360"/>
                    <a:pt x="12462" y="6160"/>
                    <a:pt x="499" y="1040"/>
                  </a:cubicBezTo>
                  <a:cubicBezTo>
                    <a:pt x="-166" y="880"/>
                    <a:pt x="-166" y="400"/>
                    <a:pt x="499" y="240"/>
                  </a:cubicBezTo>
                  <a:cubicBezTo>
                    <a:pt x="831" y="-80"/>
                    <a:pt x="1828" y="-80"/>
                    <a:pt x="2160" y="240"/>
                  </a:cubicBezTo>
                  <a:cubicBezTo>
                    <a:pt x="14456" y="5520"/>
                    <a:pt x="21434" y="13040"/>
                    <a:pt x="21434" y="20880"/>
                  </a:cubicBezTo>
                  <a:cubicBezTo>
                    <a:pt x="21434" y="21360"/>
                    <a:pt x="21102" y="21520"/>
                    <a:pt x="20437" y="2152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D1B5838B-5650-4343-8ED5-84BAF697E214}"/>
                </a:ext>
              </a:extLst>
            </p:cNvPr>
            <p:cNvSpPr/>
            <p:nvPr/>
          </p:nvSpPr>
          <p:spPr>
            <a:xfrm>
              <a:off x="4635500" y="3352800"/>
              <a:ext cx="486410" cy="9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89" y="21600"/>
                  </a:moveTo>
                  <a:lnTo>
                    <a:pt x="226" y="21600"/>
                  </a:lnTo>
                  <a:cubicBezTo>
                    <a:pt x="113" y="21600"/>
                    <a:pt x="0" y="21000"/>
                    <a:pt x="0" y="20400"/>
                  </a:cubicBezTo>
                  <a:cubicBezTo>
                    <a:pt x="0" y="19800"/>
                    <a:pt x="113" y="19200"/>
                    <a:pt x="226" y="19200"/>
                  </a:cubicBezTo>
                  <a:lnTo>
                    <a:pt x="12689" y="19200"/>
                  </a:lnTo>
                  <a:cubicBezTo>
                    <a:pt x="12689" y="19200"/>
                    <a:pt x="12746" y="19200"/>
                    <a:pt x="12746" y="18900"/>
                  </a:cubicBezTo>
                  <a:cubicBezTo>
                    <a:pt x="14663" y="7200"/>
                    <a:pt x="17878" y="0"/>
                    <a:pt x="21374" y="0"/>
                  </a:cubicBezTo>
                  <a:cubicBezTo>
                    <a:pt x="21487" y="0"/>
                    <a:pt x="21600" y="600"/>
                    <a:pt x="21600" y="1200"/>
                  </a:cubicBezTo>
                  <a:cubicBezTo>
                    <a:pt x="21600" y="1800"/>
                    <a:pt x="21487" y="2400"/>
                    <a:pt x="21374" y="2400"/>
                  </a:cubicBezTo>
                  <a:cubicBezTo>
                    <a:pt x="18047" y="2400"/>
                    <a:pt x="14945" y="9000"/>
                    <a:pt x="13084" y="20400"/>
                  </a:cubicBezTo>
                  <a:cubicBezTo>
                    <a:pt x="12971" y="21000"/>
                    <a:pt x="12858" y="21600"/>
                    <a:pt x="12689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7D3C7DC0-8A59-4C15-B6E4-C903B124A17E}"/>
                </a:ext>
              </a:extLst>
            </p:cNvPr>
            <p:cNvSpPr/>
            <p:nvPr/>
          </p:nvSpPr>
          <p:spPr>
            <a:xfrm>
              <a:off x="3822700" y="3352800"/>
              <a:ext cx="486410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4" y="21600"/>
                  </a:moveTo>
                  <a:lnTo>
                    <a:pt x="8911" y="21600"/>
                  </a:lnTo>
                  <a:cubicBezTo>
                    <a:pt x="8742" y="21600"/>
                    <a:pt x="8629" y="21296"/>
                    <a:pt x="8516" y="20687"/>
                  </a:cubicBezTo>
                  <a:cubicBezTo>
                    <a:pt x="6655" y="9127"/>
                    <a:pt x="3553" y="2434"/>
                    <a:pt x="226" y="2434"/>
                  </a:cubicBezTo>
                  <a:cubicBezTo>
                    <a:pt x="113" y="2434"/>
                    <a:pt x="0" y="1825"/>
                    <a:pt x="0" y="1217"/>
                  </a:cubicBezTo>
                  <a:cubicBezTo>
                    <a:pt x="0" y="608"/>
                    <a:pt x="113" y="0"/>
                    <a:pt x="226" y="0"/>
                  </a:cubicBezTo>
                  <a:cubicBezTo>
                    <a:pt x="3722" y="0"/>
                    <a:pt x="6937" y="6997"/>
                    <a:pt x="8854" y="19166"/>
                  </a:cubicBezTo>
                  <a:cubicBezTo>
                    <a:pt x="8854" y="19166"/>
                    <a:pt x="8911" y="19470"/>
                    <a:pt x="8911" y="19470"/>
                  </a:cubicBezTo>
                  <a:lnTo>
                    <a:pt x="21374" y="19470"/>
                  </a:lnTo>
                  <a:cubicBezTo>
                    <a:pt x="21487" y="19470"/>
                    <a:pt x="21600" y="20079"/>
                    <a:pt x="21600" y="20687"/>
                  </a:cubicBezTo>
                  <a:cubicBezTo>
                    <a:pt x="21600" y="21296"/>
                    <a:pt x="21487" y="21600"/>
                    <a:pt x="21374" y="2160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A4DC6EE7-4EFB-4D33-82E9-D48501827B49}"/>
                </a:ext>
              </a:extLst>
            </p:cNvPr>
            <p:cNvSpPr/>
            <p:nvPr/>
          </p:nvSpPr>
          <p:spPr>
            <a:xfrm>
              <a:off x="3733799" y="3479800"/>
              <a:ext cx="80964" cy="169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560" extrusionOk="0">
                  <a:moveTo>
                    <a:pt x="1350" y="21560"/>
                  </a:moveTo>
                  <a:cubicBezTo>
                    <a:pt x="675" y="21560"/>
                    <a:pt x="0" y="21238"/>
                    <a:pt x="0" y="20915"/>
                  </a:cubicBezTo>
                  <a:cubicBezTo>
                    <a:pt x="0" y="12856"/>
                    <a:pt x="7088" y="5279"/>
                    <a:pt x="19575" y="121"/>
                  </a:cubicBezTo>
                  <a:cubicBezTo>
                    <a:pt x="20250" y="-40"/>
                    <a:pt x="20925" y="-40"/>
                    <a:pt x="21262" y="121"/>
                  </a:cubicBezTo>
                  <a:cubicBezTo>
                    <a:pt x="21600" y="444"/>
                    <a:pt x="21600" y="766"/>
                    <a:pt x="21262" y="927"/>
                  </a:cubicBezTo>
                  <a:cubicBezTo>
                    <a:pt x="9112" y="5924"/>
                    <a:pt x="2362" y="13178"/>
                    <a:pt x="2362" y="20915"/>
                  </a:cubicBezTo>
                  <a:cubicBezTo>
                    <a:pt x="2700" y="21399"/>
                    <a:pt x="2025" y="21560"/>
                    <a:pt x="1350" y="2156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89014C28-1C1F-473D-98A9-B5F7490ACEB8}"/>
                </a:ext>
              </a:extLst>
            </p:cNvPr>
            <p:cNvSpPr/>
            <p:nvPr/>
          </p:nvSpPr>
          <p:spPr>
            <a:xfrm>
              <a:off x="3797299" y="3835399"/>
              <a:ext cx="666751" cy="39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12"/>
                  </a:moveTo>
                  <a:lnTo>
                    <a:pt x="0" y="8612"/>
                  </a:lnTo>
                  <a:cubicBezTo>
                    <a:pt x="0" y="3889"/>
                    <a:pt x="2263" y="0"/>
                    <a:pt x="5102" y="0"/>
                  </a:cubicBezTo>
                  <a:lnTo>
                    <a:pt x="16498" y="0"/>
                  </a:lnTo>
                  <a:cubicBezTo>
                    <a:pt x="19296" y="0"/>
                    <a:pt x="21600" y="3820"/>
                    <a:pt x="21600" y="8612"/>
                  </a:cubicBezTo>
                  <a:lnTo>
                    <a:pt x="21600" y="8612"/>
                  </a:lnTo>
                  <a:cubicBezTo>
                    <a:pt x="21600" y="13335"/>
                    <a:pt x="19337" y="17224"/>
                    <a:pt x="16498" y="17224"/>
                  </a:cubicBezTo>
                  <a:lnTo>
                    <a:pt x="7406" y="17224"/>
                  </a:lnTo>
                  <a:cubicBezTo>
                    <a:pt x="6789" y="17224"/>
                    <a:pt x="6213" y="17641"/>
                    <a:pt x="5842" y="18405"/>
                  </a:cubicBezTo>
                  <a:cubicBezTo>
                    <a:pt x="4855" y="20350"/>
                    <a:pt x="3086" y="21600"/>
                    <a:pt x="1070" y="21600"/>
                  </a:cubicBezTo>
                  <a:cubicBezTo>
                    <a:pt x="1070" y="21600"/>
                    <a:pt x="1070" y="21600"/>
                    <a:pt x="1070" y="21600"/>
                  </a:cubicBezTo>
                  <a:cubicBezTo>
                    <a:pt x="823" y="21600"/>
                    <a:pt x="782" y="21183"/>
                    <a:pt x="987" y="21044"/>
                  </a:cubicBezTo>
                  <a:cubicBezTo>
                    <a:pt x="987" y="21044"/>
                    <a:pt x="1029" y="21044"/>
                    <a:pt x="1029" y="21044"/>
                  </a:cubicBezTo>
                  <a:cubicBezTo>
                    <a:pt x="2551" y="20211"/>
                    <a:pt x="2962" y="16877"/>
                    <a:pt x="1769" y="15071"/>
                  </a:cubicBezTo>
                  <a:cubicBezTo>
                    <a:pt x="658" y="13474"/>
                    <a:pt x="0" y="11182"/>
                    <a:pt x="0" y="8612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75591B28-4C8D-47F2-B459-9E6D2434515A}"/>
                </a:ext>
              </a:extLst>
            </p:cNvPr>
            <p:cNvSpPr/>
            <p:nvPr/>
          </p:nvSpPr>
          <p:spPr>
            <a:xfrm>
              <a:off x="4483099" y="3835399"/>
              <a:ext cx="666751" cy="39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12"/>
                  </a:moveTo>
                  <a:lnTo>
                    <a:pt x="21600" y="8612"/>
                  </a:lnTo>
                  <a:cubicBezTo>
                    <a:pt x="21600" y="3889"/>
                    <a:pt x="19337" y="0"/>
                    <a:pt x="16498" y="0"/>
                  </a:cubicBezTo>
                  <a:lnTo>
                    <a:pt x="5102" y="0"/>
                  </a:lnTo>
                  <a:cubicBezTo>
                    <a:pt x="2304" y="0"/>
                    <a:pt x="0" y="3820"/>
                    <a:pt x="0" y="8612"/>
                  </a:cubicBezTo>
                  <a:lnTo>
                    <a:pt x="0" y="8612"/>
                  </a:lnTo>
                  <a:cubicBezTo>
                    <a:pt x="0" y="13335"/>
                    <a:pt x="2263" y="17224"/>
                    <a:pt x="5102" y="17224"/>
                  </a:cubicBezTo>
                  <a:lnTo>
                    <a:pt x="14194" y="17224"/>
                  </a:lnTo>
                  <a:cubicBezTo>
                    <a:pt x="14811" y="17224"/>
                    <a:pt x="15387" y="17641"/>
                    <a:pt x="15758" y="18405"/>
                  </a:cubicBezTo>
                  <a:cubicBezTo>
                    <a:pt x="16745" y="20350"/>
                    <a:pt x="18514" y="21600"/>
                    <a:pt x="20530" y="21600"/>
                  </a:cubicBezTo>
                  <a:cubicBezTo>
                    <a:pt x="20530" y="21600"/>
                    <a:pt x="20530" y="21600"/>
                    <a:pt x="20530" y="21600"/>
                  </a:cubicBezTo>
                  <a:cubicBezTo>
                    <a:pt x="20777" y="21600"/>
                    <a:pt x="20818" y="21183"/>
                    <a:pt x="20613" y="21044"/>
                  </a:cubicBezTo>
                  <a:cubicBezTo>
                    <a:pt x="20613" y="21044"/>
                    <a:pt x="20571" y="21044"/>
                    <a:pt x="20571" y="21044"/>
                  </a:cubicBezTo>
                  <a:cubicBezTo>
                    <a:pt x="19049" y="20211"/>
                    <a:pt x="18638" y="16877"/>
                    <a:pt x="19831" y="15071"/>
                  </a:cubicBezTo>
                  <a:cubicBezTo>
                    <a:pt x="20901" y="13474"/>
                    <a:pt x="21600" y="11182"/>
                    <a:pt x="21600" y="8612"/>
                  </a:cubicBez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59472CAA-CFC3-4A31-9113-6F3A51449956}"/>
                </a:ext>
              </a:extLst>
            </p:cNvPr>
            <p:cNvSpPr/>
            <p:nvPr/>
          </p:nvSpPr>
          <p:spPr>
            <a:xfrm>
              <a:off x="4483099" y="3416299"/>
              <a:ext cx="665481" cy="39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1" y="4376"/>
                  </a:moveTo>
                  <a:lnTo>
                    <a:pt x="14221" y="4376"/>
                  </a:lnTo>
                  <a:cubicBezTo>
                    <a:pt x="14840" y="4376"/>
                    <a:pt x="15417" y="3959"/>
                    <a:pt x="15788" y="3195"/>
                  </a:cubicBezTo>
                  <a:cubicBezTo>
                    <a:pt x="16777" y="1250"/>
                    <a:pt x="18550" y="0"/>
                    <a:pt x="20569" y="0"/>
                  </a:cubicBezTo>
                  <a:cubicBezTo>
                    <a:pt x="20569" y="0"/>
                    <a:pt x="20569" y="0"/>
                    <a:pt x="20569" y="0"/>
                  </a:cubicBezTo>
                  <a:cubicBezTo>
                    <a:pt x="20817" y="0"/>
                    <a:pt x="20858" y="417"/>
                    <a:pt x="20652" y="556"/>
                  </a:cubicBezTo>
                  <a:cubicBezTo>
                    <a:pt x="20652" y="556"/>
                    <a:pt x="20611" y="556"/>
                    <a:pt x="20611" y="556"/>
                  </a:cubicBezTo>
                  <a:cubicBezTo>
                    <a:pt x="19085" y="1389"/>
                    <a:pt x="18673" y="4723"/>
                    <a:pt x="19869" y="6529"/>
                  </a:cubicBezTo>
                  <a:cubicBezTo>
                    <a:pt x="20940" y="8126"/>
                    <a:pt x="21600" y="10418"/>
                    <a:pt x="21600" y="12988"/>
                  </a:cubicBezTo>
                  <a:lnTo>
                    <a:pt x="21600" y="12988"/>
                  </a:lnTo>
                  <a:cubicBezTo>
                    <a:pt x="21600" y="17711"/>
                    <a:pt x="19333" y="21600"/>
                    <a:pt x="16489" y="21600"/>
                  </a:cubicBezTo>
                  <a:lnTo>
                    <a:pt x="5111" y="21600"/>
                  </a:lnTo>
                  <a:cubicBezTo>
                    <a:pt x="2308" y="21600"/>
                    <a:pt x="0" y="17780"/>
                    <a:pt x="0" y="12988"/>
                  </a:cubicBezTo>
                  <a:lnTo>
                    <a:pt x="0" y="12988"/>
                  </a:lnTo>
                  <a:cubicBezTo>
                    <a:pt x="0" y="8196"/>
                    <a:pt x="2308" y="4376"/>
                    <a:pt x="5111" y="4376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606081DD-EFD9-455F-A6D1-8380177FB1AD}"/>
                </a:ext>
              </a:extLst>
            </p:cNvPr>
            <p:cNvSpPr/>
            <p:nvPr/>
          </p:nvSpPr>
          <p:spPr>
            <a:xfrm>
              <a:off x="3797299" y="3416299"/>
              <a:ext cx="666751" cy="39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57" y="4376"/>
                  </a:moveTo>
                  <a:lnTo>
                    <a:pt x="7365" y="4376"/>
                  </a:lnTo>
                  <a:cubicBezTo>
                    <a:pt x="6747" y="4376"/>
                    <a:pt x="6171" y="3959"/>
                    <a:pt x="5801" y="3195"/>
                  </a:cubicBezTo>
                  <a:cubicBezTo>
                    <a:pt x="4814" y="1250"/>
                    <a:pt x="3045" y="0"/>
                    <a:pt x="1029" y="0"/>
                  </a:cubicBezTo>
                  <a:cubicBezTo>
                    <a:pt x="1029" y="0"/>
                    <a:pt x="1029" y="0"/>
                    <a:pt x="1029" y="0"/>
                  </a:cubicBezTo>
                  <a:cubicBezTo>
                    <a:pt x="782" y="0"/>
                    <a:pt x="741" y="417"/>
                    <a:pt x="946" y="556"/>
                  </a:cubicBezTo>
                  <a:cubicBezTo>
                    <a:pt x="946" y="556"/>
                    <a:pt x="987" y="556"/>
                    <a:pt x="987" y="556"/>
                  </a:cubicBezTo>
                  <a:cubicBezTo>
                    <a:pt x="2510" y="1389"/>
                    <a:pt x="2921" y="4723"/>
                    <a:pt x="1728" y="6529"/>
                  </a:cubicBezTo>
                  <a:cubicBezTo>
                    <a:pt x="658" y="8126"/>
                    <a:pt x="0" y="10418"/>
                    <a:pt x="0" y="12988"/>
                  </a:cubicBezTo>
                  <a:lnTo>
                    <a:pt x="0" y="12988"/>
                  </a:lnTo>
                  <a:cubicBezTo>
                    <a:pt x="0" y="17711"/>
                    <a:pt x="2263" y="21600"/>
                    <a:pt x="5102" y="21600"/>
                  </a:cubicBezTo>
                  <a:lnTo>
                    <a:pt x="16498" y="21600"/>
                  </a:lnTo>
                  <a:cubicBezTo>
                    <a:pt x="19296" y="21600"/>
                    <a:pt x="21600" y="17780"/>
                    <a:pt x="21600" y="12988"/>
                  </a:cubicBezTo>
                  <a:lnTo>
                    <a:pt x="21600" y="12988"/>
                  </a:lnTo>
                  <a:cubicBezTo>
                    <a:pt x="21518" y="8196"/>
                    <a:pt x="19255" y="4376"/>
                    <a:pt x="16457" y="4376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72C61941-6563-41E1-B663-3AF9D0970DB6}"/>
                </a:ext>
              </a:extLst>
            </p:cNvPr>
            <p:cNvSpPr/>
            <p:nvPr/>
          </p:nvSpPr>
          <p:spPr>
            <a:xfrm>
              <a:off x="3581400" y="3225800"/>
              <a:ext cx="212617" cy="269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6" h="21600" extrusionOk="0">
                  <a:moveTo>
                    <a:pt x="20344" y="13857"/>
                  </a:moveTo>
                  <a:cubicBezTo>
                    <a:pt x="20344" y="18849"/>
                    <a:pt x="15557" y="21600"/>
                    <a:pt x="8194" y="21600"/>
                  </a:cubicBezTo>
                  <a:cubicBezTo>
                    <a:pt x="6230" y="21600"/>
                    <a:pt x="4266" y="21396"/>
                    <a:pt x="2671" y="21091"/>
                  </a:cubicBezTo>
                  <a:cubicBezTo>
                    <a:pt x="707" y="20683"/>
                    <a:pt x="-520" y="18951"/>
                    <a:pt x="216" y="17321"/>
                  </a:cubicBezTo>
                  <a:lnTo>
                    <a:pt x="216" y="17321"/>
                  </a:lnTo>
                  <a:cubicBezTo>
                    <a:pt x="830" y="15792"/>
                    <a:pt x="2794" y="14977"/>
                    <a:pt x="4635" y="15487"/>
                  </a:cubicBezTo>
                  <a:cubicBezTo>
                    <a:pt x="5862" y="15792"/>
                    <a:pt x="7212" y="15996"/>
                    <a:pt x="8807" y="15996"/>
                  </a:cubicBezTo>
                  <a:cubicBezTo>
                    <a:pt x="10894" y="15996"/>
                    <a:pt x="11262" y="15589"/>
                    <a:pt x="11262" y="15283"/>
                  </a:cubicBezTo>
                  <a:cubicBezTo>
                    <a:pt x="11262" y="13551"/>
                    <a:pt x="1321" y="15283"/>
                    <a:pt x="1321" y="8151"/>
                  </a:cubicBezTo>
                  <a:cubicBezTo>
                    <a:pt x="1321" y="3464"/>
                    <a:pt x="5739" y="0"/>
                    <a:pt x="12980" y="0"/>
                  </a:cubicBezTo>
                  <a:cubicBezTo>
                    <a:pt x="14453" y="0"/>
                    <a:pt x="16048" y="102"/>
                    <a:pt x="17644" y="408"/>
                  </a:cubicBezTo>
                  <a:cubicBezTo>
                    <a:pt x="19730" y="713"/>
                    <a:pt x="21080" y="2547"/>
                    <a:pt x="20344" y="4279"/>
                  </a:cubicBezTo>
                  <a:lnTo>
                    <a:pt x="20344" y="4279"/>
                  </a:lnTo>
                  <a:cubicBezTo>
                    <a:pt x="19730" y="5706"/>
                    <a:pt x="18012" y="6521"/>
                    <a:pt x="16294" y="6113"/>
                  </a:cubicBezTo>
                  <a:cubicBezTo>
                    <a:pt x="15189" y="5909"/>
                    <a:pt x="13839" y="5706"/>
                    <a:pt x="12612" y="5706"/>
                  </a:cubicBezTo>
                  <a:cubicBezTo>
                    <a:pt x="11262" y="5706"/>
                    <a:pt x="10403" y="5909"/>
                    <a:pt x="10403" y="6419"/>
                  </a:cubicBezTo>
                  <a:cubicBezTo>
                    <a:pt x="10157" y="8355"/>
                    <a:pt x="20344" y="6623"/>
                    <a:pt x="20344" y="13857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A4D5C158-5A59-4354-AD4B-990629AD49F2}"/>
                </a:ext>
              </a:extLst>
            </p:cNvPr>
            <p:cNvSpPr/>
            <p:nvPr/>
          </p:nvSpPr>
          <p:spPr>
            <a:xfrm>
              <a:off x="5156199" y="3225800"/>
              <a:ext cx="306752" cy="25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600" extrusionOk="0">
                  <a:moveTo>
                    <a:pt x="20992" y="4871"/>
                  </a:moveTo>
                  <a:lnTo>
                    <a:pt x="17757" y="18635"/>
                  </a:lnTo>
                  <a:cubicBezTo>
                    <a:pt x="17319" y="20435"/>
                    <a:pt x="16183" y="21600"/>
                    <a:pt x="14958" y="21600"/>
                  </a:cubicBezTo>
                  <a:lnTo>
                    <a:pt x="13384" y="21600"/>
                  </a:lnTo>
                  <a:cubicBezTo>
                    <a:pt x="11810" y="21600"/>
                    <a:pt x="10498" y="19800"/>
                    <a:pt x="10411" y="17471"/>
                  </a:cubicBezTo>
                  <a:lnTo>
                    <a:pt x="10061" y="9529"/>
                  </a:lnTo>
                  <a:lnTo>
                    <a:pt x="7962" y="18635"/>
                  </a:lnTo>
                  <a:cubicBezTo>
                    <a:pt x="7525" y="20435"/>
                    <a:pt x="6388" y="21600"/>
                    <a:pt x="5164" y="21600"/>
                  </a:cubicBezTo>
                  <a:lnTo>
                    <a:pt x="3590" y="21600"/>
                  </a:lnTo>
                  <a:cubicBezTo>
                    <a:pt x="2016" y="21600"/>
                    <a:pt x="704" y="19800"/>
                    <a:pt x="617" y="17471"/>
                  </a:cubicBezTo>
                  <a:lnTo>
                    <a:pt x="4" y="3918"/>
                  </a:lnTo>
                  <a:cubicBezTo>
                    <a:pt x="-83" y="1800"/>
                    <a:pt x="1054" y="0"/>
                    <a:pt x="2453" y="0"/>
                  </a:cubicBezTo>
                  <a:lnTo>
                    <a:pt x="2628" y="0"/>
                  </a:lnTo>
                  <a:cubicBezTo>
                    <a:pt x="3940" y="0"/>
                    <a:pt x="5077" y="1588"/>
                    <a:pt x="5077" y="3600"/>
                  </a:cubicBezTo>
                  <a:lnTo>
                    <a:pt x="5077" y="14718"/>
                  </a:lnTo>
                  <a:lnTo>
                    <a:pt x="7875" y="2965"/>
                  </a:lnTo>
                  <a:cubicBezTo>
                    <a:pt x="8312" y="1165"/>
                    <a:pt x="9449" y="0"/>
                    <a:pt x="10673" y="0"/>
                  </a:cubicBezTo>
                  <a:lnTo>
                    <a:pt x="10673" y="0"/>
                  </a:lnTo>
                  <a:cubicBezTo>
                    <a:pt x="12247" y="0"/>
                    <a:pt x="13559" y="1800"/>
                    <a:pt x="13647" y="4129"/>
                  </a:cubicBezTo>
                  <a:lnTo>
                    <a:pt x="14171" y="14718"/>
                  </a:lnTo>
                  <a:lnTo>
                    <a:pt x="16445" y="2647"/>
                  </a:lnTo>
                  <a:cubicBezTo>
                    <a:pt x="16707" y="1059"/>
                    <a:pt x="17669" y="0"/>
                    <a:pt x="18806" y="0"/>
                  </a:cubicBezTo>
                  <a:lnTo>
                    <a:pt x="18806" y="0"/>
                  </a:lnTo>
                  <a:cubicBezTo>
                    <a:pt x="20380" y="106"/>
                    <a:pt x="21517" y="2541"/>
                    <a:pt x="20992" y="4871"/>
                  </a:cubicBezTo>
                  <a:close/>
                </a:path>
              </a:pathLst>
            </a:custGeom>
            <a:solidFill>
              <a:srgbClr val="004357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821A9CE5-CEC0-482E-8966-179B35170249}"/>
                </a:ext>
              </a:extLst>
            </p:cNvPr>
            <p:cNvSpPr/>
            <p:nvPr/>
          </p:nvSpPr>
          <p:spPr>
            <a:xfrm>
              <a:off x="3505200" y="4140200"/>
              <a:ext cx="280671" cy="26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21600" y="9375"/>
                  </a:moveTo>
                  <a:cubicBezTo>
                    <a:pt x="21600" y="16609"/>
                    <a:pt x="16420" y="21500"/>
                    <a:pt x="9383" y="21500"/>
                  </a:cubicBezTo>
                  <a:cubicBezTo>
                    <a:pt x="3616" y="21500"/>
                    <a:pt x="0" y="18138"/>
                    <a:pt x="0" y="12126"/>
                  </a:cubicBezTo>
                  <a:cubicBezTo>
                    <a:pt x="0" y="4892"/>
                    <a:pt x="5180" y="2"/>
                    <a:pt x="12217" y="2"/>
                  </a:cubicBezTo>
                  <a:cubicBezTo>
                    <a:pt x="17984" y="-100"/>
                    <a:pt x="21600" y="3262"/>
                    <a:pt x="21600" y="9375"/>
                  </a:cubicBezTo>
                  <a:close/>
                  <a:moveTo>
                    <a:pt x="14270" y="9783"/>
                  </a:moveTo>
                  <a:cubicBezTo>
                    <a:pt x="14270" y="7236"/>
                    <a:pt x="13390" y="5911"/>
                    <a:pt x="11435" y="5911"/>
                  </a:cubicBezTo>
                  <a:cubicBezTo>
                    <a:pt x="8699" y="5911"/>
                    <a:pt x="7330" y="8459"/>
                    <a:pt x="7330" y="11617"/>
                  </a:cubicBezTo>
                  <a:cubicBezTo>
                    <a:pt x="7330" y="14164"/>
                    <a:pt x="8210" y="15489"/>
                    <a:pt x="10165" y="15489"/>
                  </a:cubicBezTo>
                  <a:cubicBezTo>
                    <a:pt x="12804" y="15591"/>
                    <a:pt x="14270" y="13043"/>
                    <a:pt x="14270" y="9783"/>
                  </a:cubicBezTo>
                  <a:close/>
                </a:path>
              </a:pathLst>
            </a:custGeom>
            <a:solidFill>
              <a:srgbClr val="8A9EA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AAEEE86A-D9E4-4003-AF10-17565BE4CDDC}"/>
                </a:ext>
              </a:extLst>
            </p:cNvPr>
            <p:cNvSpPr/>
            <p:nvPr/>
          </p:nvSpPr>
          <p:spPr>
            <a:xfrm>
              <a:off x="5156200" y="4152899"/>
              <a:ext cx="234196" cy="257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600" extrusionOk="0">
                  <a:moveTo>
                    <a:pt x="9215" y="21600"/>
                  </a:moveTo>
                  <a:lnTo>
                    <a:pt x="7377" y="21600"/>
                  </a:lnTo>
                  <a:cubicBezTo>
                    <a:pt x="5309" y="21600"/>
                    <a:pt x="3815" y="19898"/>
                    <a:pt x="4045" y="18089"/>
                  </a:cubicBezTo>
                  <a:lnTo>
                    <a:pt x="5883" y="6171"/>
                  </a:lnTo>
                  <a:lnTo>
                    <a:pt x="3356" y="6171"/>
                  </a:lnTo>
                  <a:cubicBezTo>
                    <a:pt x="1288" y="6171"/>
                    <a:pt x="-206" y="4469"/>
                    <a:pt x="24" y="2660"/>
                  </a:cubicBezTo>
                  <a:lnTo>
                    <a:pt x="24" y="2660"/>
                  </a:lnTo>
                  <a:cubicBezTo>
                    <a:pt x="254" y="1170"/>
                    <a:pt x="1632" y="0"/>
                    <a:pt x="3356" y="0"/>
                  </a:cubicBezTo>
                  <a:lnTo>
                    <a:pt x="17832" y="0"/>
                  </a:lnTo>
                  <a:cubicBezTo>
                    <a:pt x="19900" y="0"/>
                    <a:pt x="21394" y="1702"/>
                    <a:pt x="21164" y="3511"/>
                  </a:cubicBezTo>
                  <a:lnTo>
                    <a:pt x="21164" y="3511"/>
                  </a:lnTo>
                  <a:cubicBezTo>
                    <a:pt x="20934" y="5001"/>
                    <a:pt x="19556" y="6171"/>
                    <a:pt x="17832" y="6171"/>
                  </a:cubicBezTo>
                  <a:lnTo>
                    <a:pt x="14385" y="6171"/>
                  </a:lnTo>
                  <a:lnTo>
                    <a:pt x="12432" y="19046"/>
                  </a:lnTo>
                  <a:cubicBezTo>
                    <a:pt x="12317" y="20430"/>
                    <a:pt x="10824" y="21600"/>
                    <a:pt x="9215" y="21600"/>
                  </a:cubicBezTo>
                  <a:close/>
                </a:path>
              </a:pathLst>
            </a:custGeom>
            <a:solidFill>
              <a:srgbClr val="FDD99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962" y="365132"/>
            <a:ext cx="4395281" cy="725505"/>
          </a:xfrm>
        </p:spPr>
        <p:txBody>
          <a:bodyPr/>
          <a:lstStyle>
            <a:lvl1pPr algn="ctr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90869" y="2015231"/>
            <a:ext cx="2301774" cy="120089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05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05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05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05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044D6315-8277-3244-A529-3D674605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79A7B4D-8A19-C946-9025-2B6E4F8F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572463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83F0F1A-BDD5-BD43-9E17-3648E8EA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58354" y="6356357"/>
            <a:ext cx="75608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89371AF-1BE0-6948-9C56-1C890E4286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73430" y="2015231"/>
            <a:ext cx="2247516" cy="120089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1pPr>
            <a:lvl2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2pPr>
            <a:lvl3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3pPr>
            <a:lvl4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4pPr>
            <a:lvl5pPr>
              <a:spcAft>
                <a:spcPts val="600"/>
              </a:spcAft>
              <a:defRPr sz="105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34D076E-2477-1A4F-AD5D-04C816AADA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990869" y="3467585"/>
            <a:ext cx="2301774" cy="120089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05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 sz="105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 sz="105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 sz="105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E325983-2303-8344-A184-22650E26E87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73430" y="3467585"/>
            <a:ext cx="2247516" cy="120089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05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05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05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05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3" name="Picture 32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2DE9E759-D903-4582-8398-8F8C5A0335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185" y="3944897"/>
            <a:ext cx="497891" cy="1893363"/>
          </a:xfrm>
          <a:prstGeom prst="rect">
            <a:avLst/>
          </a:prstGeom>
        </p:spPr>
      </p:pic>
      <p:pic>
        <p:nvPicPr>
          <p:cNvPr id="52" name="Picture 51" descr="A picture containing large, standing&#10;&#10;Description automatically generated">
            <a:extLst>
              <a:ext uri="{FF2B5EF4-FFF2-40B4-BE49-F238E27FC236}">
                <a16:creationId xmlns:a16="http://schemas.microsoft.com/office/drawing/2014/main" id="{1D4C6B3D-84D1-400F-8730-8961C2203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91" y="80478"/>
            <a:ext cx="899865" cy="29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081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SWOT - Strength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836DE5-4C12-46F7-A040-038C37B93FC1}"/>
              </a:ext>
            </a:extLst>
          </p:cNvPr>
          <p:cNvGrpSpPr/>
          <p:nvPr userDrawn="1"/>
        </p:nvGrpSpPr>
        <p:grpSpPr>
          <a:xfrm>
            <a:off x="1372648" y="1241386"/>
            <a:ext cx="7628103" cy="5616614"/>
            <a:chOff x="1372648" y="1241386"/>
            <a:chExt cx="7628103" cy="5616614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30C0DAE-4A63-48C3-B73E-24D4ED8B4484}"/>
                </a:ext>
              </a:extLst>
            </p:cNvPr>
            <p:cNvSpPr/>
            <p:nvPr/>
          </p:nvSpPr>
          <p:spPr>
            <a:xfrm>
              <a:off x="1372648" y="1971610"/>
              <a:ext cx="442703" cy="220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85" extrusionOk="0">
                  <a:moveTo>
                    <a:pt x="1184" y="21585"/>
                  </a:moveTo>
                  <a:cubicBezTo>
                    <a:pt x="592" y="21585"/>
                    <a:pt x="0" y="21466"/>
                    <a:pt x="0" y="21347"/>
                  </a:cubicBezTo>
                  <a:lnTo>
                    <a:pt x="0" y="10279"/>
                  </a:lnTo>
                  <a:cubicBezTo>
                    <a:pt x="0" y="10041"/>
                    <a:pt x="0" y="9803"/>
                    <a:pt x="0" y="9565"/>
                  </a:cubicBezTo>
                  <a:cubicBezTo>
                    <a:pt x="0" y="9387"/>
                    <a:pt x="0" y="9149"/>
                    <a:pt x="0" y="8911"/>
                  </a:cubicBezTo>
                  <a:cubicBezTo>
                    <a:pt x="0" y="5519"/>
                    <a:pt x="7397" y="2306"/>
                    <a:pt x="19825" y="45"/>
                  </a:cubicBezTo>
                  <a:cubicBezTo>
                    <a:pt x="20416" y="-15"/>
                    <a:pt x="21008" y="-15"/>
                    <a:pt x="21304" y="45"/>
                  </a:cubicBezTo>
                  <a:cubicBezTo>
                    <a:pt x="21600" y="164"/>
                    <a:pt x="21600" y="283"/>
                    <a:pt x="21304" y="342"/>
                  </a:cubicBezTo>
                  <a:cubicBezTo>
                    <a:pt x="9173" y="2484"/>
                    <a:pt x="2071" y="5638"/>
                    <a:pt x="2071" y="8911"/>
                  </a:cubicBezTo>
                  <a:cubicBezTo>
                    <a:pt x="2071" y="9149"/>
                    <a:pt x="2071" y="9387"/>
                    <a:pt x="2071" y="9565"/>
                  </a:cubicBezTo>
                  <a:cubicBezTo>
                    <a:pt x="2071" y="9803"/>
                    <a:pt x="2071" y="10041"/>
                    <a:pt x="2071" y="10279"/>
                  </a:cubicBezTo>
                  <a:lnTo>
                    <a:pt x="2071" y="21347"/>
                  </a:lnTo>
                  <a:cubicBezTo>
                    <a:pt x="2071" y="21525"/>
                    <a:pt x="1775" y="21585"/>
                    <a:pt x="1184" y="21585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03DE5A-EF5D-4645-8AF8-018DA2701099}"/>
                </a:ext>
              </a:extLst>
            </p:cNvPr>
            <p:cNvSpPr/>
            <p:nvPr/>
          </p:nvSpPr>
          <p:spPr>
            <a:xfrm>
              <a:off x="1798614" y="1241386"/>
              <a:ext cx="7202137" cy="2981735"/>
            </a:xfrm>
            <a:custGeom>
              <a:avLst/>
              <a:gdLst>
                <a:gd name="connsiteX0" fmla="*/ 24231 w 7202137"/>
                <a:gd name="connsiteY0" fmla="*/ 0 h 2981735"/>
                <a:gd name="connsiteX1" fmla="*/ 1107466 w 7202137"/>
                <a:gd name="connsiteY1" fmla="*/ 438149 h 2981735"/>
                <a:gd name="connsiteX2" fmla="*/ 1125738 w 7202137"/>
                <a:gd name="connsiteY2" fmla="*/ 456371 h 2981735"/>
                <a:gd name="connsiteX3" fmla="*/ 2776872 w 7202137"/>
                <a:gd name="connsiteY3" fmla="*/ 456371 h 2981735"/>
                <a:gd name="connsiteX4" fmla="*/ 2776872 w 7202137"/>
                <a:gd name="connsiteY4" fmla="*/ 456372 h 2981735"/>
                <a:gd name="connsiteX5" fmla="*/ 5832900 w 7202137"/>
                <a:gd name="connsiteY5" fmla="*/ 456372 h 2981735"/>
                <a:gd name="connsiteX6" fmla="*/ 7202137 w 7202137"/>
                <a:gd name="connsiteY6" fmla="*/ 1825485 h 2981735"/>
                <a:gd name="connsiteX7" fmla="*/ 7202137 w 7202137"/>
                <a:gd name="connsiteY7" fmla="*/ 2957440 h 2981735"/>
                <a:gd name="connsiteX8" fmla="*/ 7177906 w 7202137"/>
                <a:gd name="connsiteY8" fmla="*/ 2981735 h 2981735"/>
                <a:gd name="connsiteX9" fmla="*/ 7153278 w 7202137"/>
                <a:gd name="connsiteY9" fmla="*/ 2957440 h 2981735"/>
                <a:gd name="connsiteX10" fmla="*/ 7153278 w 7202137"/>
                <a:gd name="connsiteY10" fmla="*/ 1825485 h 2981735"/>
                <a:gd name="connsiteX11" fmla="*/ 5832900 w 7202137"/>
                <a:gd name="connsiteY11" fmla="*/ 505101 h 2981735"/>
                <a:gd name="connsiteX12" fmla="*/ 2407042 w 7202137"/>
                <a:gd name="connsiteY12" fmla="*/ 505101 h 2981735"/>
                <a:gd name="connsiteX13" fmla="*/ 2407042 w 7202137"/>
                <a:gd name="connsiteY13" fmla="*/ 505100 h 2981735"/>
                <a:gd name="connsiteX14" fmla="*/ 1119780 w 7202137"/>
                <a:gd name="connsiteY14" fmla="*/ 505100 h 2981735"/>
                <a:gd name="connsiteX15" fmla="*/ 1107466 w 7202137"/>
                <a:gd name="connsiteY15" fmla="*/ 505100 h 2981735"/>
                <a:gd name="connsiteX16" fmla="*/ 1070921 w 7202137"/>
                <a:gd name="connsiteY16" fmla="*/ 474593 h 2981735"/>
                <a:gd name="connsiteX17" fmla="*/ 24231 w 7202137"/>
                <a:gd name="connsiteY17" fmla="*/ 48729 h 2981735"/>
                <a:gd name="connsiteX18" fmla="*/ 0 w 7202137"/>
                <a:gd name="connsiteY18" fmla="*/ 24296 h 2981735"/>
                <a:gd name="connsiteX19" fmla="*/ 24231 w 7202137"/>
                <a:gd name="connsiteY19" fmla="*/ 0 h 29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02137" h="2981735">
                  <a:moveTo>
                    <a:pt x="24231" y="0"/>
                  </a:moveTo>
                  <a:cubicBezTo>
                    <a:pt x="462371" y="0"/>
                    <a:pt x="863966" y="164272"/>
                    <a:pt x="1107466" y="438149"/>
                  </a:cubicBezTo>
                  <a:cubicBezTo>
                    <a:pt x="1113424" y="444223"/>
                    <a:pt x="1119780" y="450297"/>
                    <a:pt x="1125738" y="456371"/>
                  </a:cubicBezTo>
                  <a:lnTo>
                    <a:pt x="2776872" y="456371"/>
                  </a:lnTo>
                  <a:lnTo>
                    <a:pt x="2776872" y="456372"/>
                  </a:lnTo>
                  <a:lnTo>
                    <a:pt x="5832900" y="456372"/>
                  </a:lnTo>
                  <a:cubicBezTo>
                    <a:pt x="6587628" y="456372"/>
                    <a:pt x="7202137" y="1070941"/>
                    <a:pt x="7202137" y="1825485"/>
                  </a:cubicBezTo>
                  <a:lnTo>
                    <a:pt x="7202137" y="2957440"/>
                  </a:lnTo>
                  <a:cubicBezTo>
                    <a:pt x="7202137" y="2975661"/>
                    <a:pt x="7189823" y="2981735"/>
                    <a:pt x="7177906" y="2981735"/>
                  </a:cubicBezTo>
                  <a:cubicBezTo>
                    <a:pt x="7165592" y="2981735"/>
                    <a:pt x="7153278" y="2969587"/>
                    <a:pt x="7153278" y="2957440"/>
                  </a:cubicBezTo>
                  <a:lnTo>
                    <a:pt x="7153278" y="1825485"/>
                  </a:lnTo>
                  <a:cubicBezTo>
                    <a:pt x="7153278" y="1095374"/>
                    <a:pt x="6563000" y="505101"/>
                    <a:pt x="5832900" y="505101"/>
                  </a:cubicBezTo>
                  <a:lnTo>
                    <a:pt x="2407042" y="505101"/>
                  </a:lnTo>
                  <a:lnTo>
                    <a:pt x="2407042" y="505100"/>
                  </a:lnTo>
                  <a:lnTo>
                    <a:pt x="1119780" y="505100"/>
                  </a:lnTo>
                  <a:cubicBezTo>
                    <a:pt x="1113424" y="505100"/>
                    <a:pt x="1113424" y="505100"/>
                    <a:pt x="1107466" y="505100"/>
                  </a:cubicBezTo>
                  <a:cubicBezTo>
                    <a:pt x="1095152" y="499026"/>
                    <a:pt x="1083235" y="486879"/>
                    <a:pt x="1070921" y="474593"/>
                  </a:cubicBezTo>
                  <a:cubicBezTo>
                    <a:pt x="839736" y="206927"/>
                    <a:pt x="450454" y="48729"/>
                    <a:pt x="24231" y="48729"/>
                  </a:cubicBezTo>
                  <a:cubicBezTo>
                    <a:pt x="12314" y="48729"/>
                    <a:pt x="0" y="36443"/>
                    <a:pt x="0" y="24296"/>
                  </a:cubicBezTo>
                  <a:cubicBezTo>
                    <a:pt x="0" y="12148"/>
                    <a:pt x="12314" y="0"/>
                    <a:pt x="24231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873C12-32FE-4391-B8EF-D54308F9CDA7}"/>
                </a:ext>
              </a:extLst>
            </p:cNvPr>
            <p:cNvSpPr/>
            <p:nvPr/>
          </p:nvSpPr>
          <p:spPr>
            <a:xfrm>
              <a:off x="1676911" y="1545649"/>
              <a:ext cx="7062178" cy="5312351"/>
            </a:xfrm>
            <a:custGeom>
              <a:avLst/>
              <a:gdLst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528745 w 7062178"/>
                <a:gd name="connsiteY3" fmla="*/ 456469 h 5312351"/>
                <a:gd name="connsiteX4" fmla="*/ 2898575 w 7062178"/>
                <a:gd name="connsiteY4" fmla="*/ 456469 h 5312351"/>
                <a:gd name="connsiteX5" fmla="*/ 5991143 w 7062178"/>
                <a:gd name="connsiteY5" fmla="*/ 456469 h 5312351"/>
                <a:gd name="connsiteX6" fmla="*/ 7062178 w 7062178"/>
                <a:gd name="connsiteY6" fmla="*/ 1527301 h 5312351"/>
                <a:gd name="connsiteX7" fmla="*/ 7062178 w 7062178"/>
                <a:gd name="connsiteY7" fmla="*/ 5312351 h 5312351"/>
                <a:gd name="connsiteX8" fmla="*/ 2898575 w 7062178"/>
                <a:gd name="connsiteY8" fmla="*/ 5312351 h 5312351"/>
                <a:gd name="connsiteX9" fmla="*/ 2528745 w 7062178"/>
                <a:gd name="connsiteY9" fmla="*/ 5312351 h 5312351"/>
                <a:gd name="connsiteX10" fmla="*/ 0 w 7062178"/>
                <a:gd name="connsiteY10" fmla="*/ 5312351 h 5312351"/>
                <a:gd name="connsiteX11" fmla="*/ 0 w 7062178"/>
                <a:gd name="connsiteY11" fmla="*/ 1521398 h 5312351"/>
                <a:gd name="connsiteX12" fmla="*/ 0 w 7062178"/>
                <a:gd name="connsiteY12" fmla="*/ 1448354 h 5312351"/>
                <a:gd name="connsiteX13" fmla="*/ 0 w 7062178"/>
                <a:gd name="connsiteY13" fmla="*/ 1381211 h 5312351"/>
                <a:gd name="connsiteX14" fmla="*/ 310253 w 7062178"/>
                <a:gd name="connsiteY14" fmla="*/ 693803 h 5312351"/>
                <a:gd name="connsiteX15" fmla="*/ 182479 w 7062178"/>
                <a:gd name="connsiteY15" fmla="*/ 60748 h 5312351"/>
                <a:gd name="connsiteX16" fmla="*/ 176617 w 7062178"/>
                <a:gd name="connsiteY16" fmla="*/ 60748 h 5312351"/>
                <a:gd name="connsiteX17" fmla="*/ 188731 w 7062178"/>
                <a:gd name="connsiteY17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2898575 w 7062178"/>
                <a:gd name="connsiteY3" fmla="*/ 456469 h 5312351"/>
                <a:gd name="connsiteX4" fmla="*/ 5991143 w 7062178"/>
                <a:gd name="connsiteY4" fmla="*/ 456469 h 5312351"/>
                <a:gd name="connsiteX5" fmla="*/ 7062178 w 7062178"/>
                <a:gd name="connsiteY5" fmla="*/ 1527301 h 5312351"/>
                <a:gd name="connsiteX6" fmla="*/ 7062178 w 7062178"/>
                <a:gd name="connsiteY6" fmla="*/ 5312351 h 5312351"/>
                <a:gd name="connsiteX7" fmla="*/ 2898575 w 7062178"/>
                <a:gd name="connsiteY7" fmla="*/ 5312351 h 5312351"/>
                <a:gd name="connsiteX8" fmla="*/ 2528745 w 7062178"/>
                <a:gd name="connsiteY8" fmla="*/ 5312351 h 5312351"/>
                <a:gd name="connsiteX9" fmla="*/ 0 w 7062178"/>
                <a:gd name="connsiteY9" fmla="*/ 5312351 h 5312351"/>
                <a:gd name="connsiteX10" fmla="*/ 0 w 7062178"/>
                <a:gd name="connsiteY10" fmla="*/ 1521398 h 5312351"/>
                <a:gd name="connsiteX11" fmla="*/ 0 w 7062178"/>
                <a:gd name="connsiteY11" fmla="*/ 1448354 h 5312351"/>
                <a:gd name="connsiteX12" fmla="*/ 0 w 7062178"/>
                <a:gd name="connsiteY12" fmla="*/ 1381211 h 5312351"/>
                <a:gd name="connsiteX13" fmla="*/ 310253 w 7062178"/>
                <a:gd name="connsiteY13" fmla="*/ 693803 h 5312351"/>
                <a:gd name="connsiteX14" fmla="*/ 182479 w 7062178"/>
                <a:gd name="connsiteY14" fmla="*/ 60748 h 5312351"/>
                <a:gd name="connsiteX15" fmla="*/ 176617 w 7062178"/>
                <a:gd name="connsiteY15" fmla="*/ 60748 h 5312351"/>
                <a:gd name="connsiteX16" fmla="*/ 188731 w 7062178"/>
                <a:gd name="connsiteY16" fmla="*/ 0 h 5312351"/>
                <a:gd name="connsiteX0" fmla="*/ 188731 w 7062178"/>
                <a:gd name="connsiteY0" fmla="*/ 0 h 5312351"/>
                <a:gd name="connsiteX1" fmla="*/ 1046809 w 7062178"/>
                <a:gd name="connsiteY1" fmla="*/ 340876 h 5312351"/>
                <a:gd name="connsiteX2" fmla="*/ 1235149 w 7062178"/>
                <a:gd name="connsiteY2" fmla="*/ 456469 h 5312351"/>
                <a:gd name="connsiteX3" fmla="*/ 5991143 w 7062178"/>
                <a:gd name="connsiteY3" fmla="*/ 456469 h 5312351"/>
                <a:gd name="connsiteX4" fmla="*/ 7062178 w 7062178"/>
                <a:gd name="connsiteY4" fmla="*/ 1527301 h 5312351"/>
                <a:gd name="connsiteX5" fmla="*/ 7062178 w 7062178"/>
                <a:gd name="connsiteY5" fmla="*/ 5312351 h 5312351"/>
                <a:gd name="connsiteX6" fmla="*/ 2898575 w 7062178"/>
                <a:gd name="connsiteY6" fmla="*/ 5312351 h 5312351"/>
                <a:gd name="connsiteX7" fmla="*/ 2528745 w 7062178"/>
                <a:gd name="connsiteY7" fmla="*/ 5312351 h 5312351"/>
                <a:gd name="connsiteX8" fmla="*/ 0 w 7062178"/>
                <a:gd name="connsiteY8" fmla="*/ 5312351 h 5312351"/>
                <a:gd name="connsiteX9" fmla="*/ 0 w 7062178"/>
                <a:gd name="connsiteY9" fmla="*/ 1521398 h 5312351"/>
                <a:gd name="connsiteX10" fmla="*/ 0 w 7062178"/>
                <a:gd name="connsiteY10" fmla="*/ 1448354 h 5312351"/>
                <a:gd name="connsiteX11" fmla="*/ 0 w 7062178"/>
                <a:gd name="connsiteY11" fmla="*/ 1381211 h 5312351"/>
                <a:gd name="connsiteX12" fmla="*/ 310253 w 7062178"/>
                <a:gd name="connsiteY12" fmla="*/ 693803 h 5312351"/>
                <a:gd name="connsiteX13" fmla="*/ 182479 w 7062178"/>
                <a:gd name="connsiteY13" fmla="*/ 60748 h 5312351"/>
                <a:gd name="connsiteX14" fmla="*/ 176617 w 7062178"/>
                <a:gd name="connsiteY14" fmla="*/ 60748 h 5312351"/>
                <a:gd name="connsiteX15" fmla="*/ 188731 w 7062178"/>
                <a:gd name="connsiteY15" fmla="*/ 0 h 531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62178" h="5312351">
                  <a:moveTo>
                    <a:pt x="188731" y="0"/>
                  </a:moveTo>
                  <a:cubicBezTo>
                    <a:pt x="553688" y="0"/>
                    <a:pt x="870192" y="139941"/>
                    <a:pt x="1046809" y="340876"/>
                  </a:cubicBezTo>
                  <a:cubicBezTo>
                    <a:pt x="1095262" y="395475"/>
                    <a:pt x="1162080" y="438023"/>
                    <a:pt x="1235149" y="456469"/>
                  </a:cubicBezTo>
                  <a:lnTo>
                    <a:pt x="5991143" y="456469"/>
                  </a:lnTo>
                  <a:cubicBezTo>
                    <a:pt x="6581560" y="456469"/>
                    <a:pt x="7062178" y="937040"/>
                    <a:pt x="7062178" y="1527301"/>
                  </a:cubicBezTo>
                  <a:lnTo>
                    <a:pt x="7062178" y="5312351"/>
                  </a:lnTo>
                  <a:lnTo>
                    <a:pt x="2898575" y="5312351"/>
                  </a:lnTo>
                  <a:lnTo>
                    <a:pt x="2528745" y="5312351"/>
                  </a:lnTo>
                  <a:lnTo>
                    <a:pt x="0" y="5312351"/>
                  </a:lnTo>
                  <a:lnTo>
                    <a:pt x="0" y="1521398"/>
                  </a:lnTo>
                  <a:lnTo>
                    <a:pt x="0" y="1448354"/>
                  </a:lnTo>
                  <a:lnTo>
                    <a:pt x="0" y="1381211"/>
                  </a:lnTo>
                  <a:cubicBezTo>
                    <a:pt x="0" y="1107478"/>
                    <a:pt x="121522" y="858092"/>
                    <a:pt x="310253" y="693803"/>
                  </a:cubicBezTo>
                  <a:cubicBezTo>
                    <a:pt x="529461" y="505165"/>
                    <a:pt x="456392" y="146090"/>
                    <a:pt x="182479" y="60748"/>
                  </a:cubicBezTo>
                  <a:lnTo>
                    <a:pt x="176617" y="60748"/>
                  </a:lnTo>
                  <a:cubicBezTo>
                    <a:pt x="134026" y="48697"/>
                    <a:pt x="146139" y="0"/>
                    <a:pt x="188731" y="0"/>
                  </a:cubicBezTo>
                  <a:close/>
                </a:path>
              </a:pathLst>
            </a:custGeom>
            <a:solidFill>
              <a:srgbClr val="F6BB3C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395" y="6356357"/>
            <a:ext cx="109128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700" y="6356356"/>
            <a:ext cx="610267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069D9-9863-AC4B-B80E-B25AC424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799" y="365129"/>
            <a:ext cx="5819627" cy="1325563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8601A2-2086-084F-979E-5559CE2F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988" y="2208931"/>
            <a:ext cx="6017393" cy="3836640"/>
          </a:xfrm>
        </p:spPr>
        <p:txBody>
          <a:bodyPr>
            <a:normAutofit/>
          </a:bodyPr>
          <a:lstStyle>
            <a:lvl1pPr>
              <a:spcAft>
                <a:spcPts val="900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21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900"/>
              </a:spcAft>
              <a:defRPr sz="1500">
                <a:solidFill>
                  <a:schemeClr val="tx1"/>
                </a:solidFill>
              </a:defRPr>
            </a:lvl4pPr>
            <a:lvl5pPr>
              <a:spcAft>
                <a:spcPts val="900"/>
              </a:spcAft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E8BB670-95BE-46E2-90D4-256FB76F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8130" y="6356357"/>
            <a:ext cx="39630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6A7E27CA-C266-4140-B540-E95E84EED5D9}"/>
              </a:ext>
            </a:extLst>
          </p:cNvPr>
          <p:cNvSpPr/>
          <p:nvPr/>
        </p:nvSpPr>
        <p:spPr>
          <a:xfrm>
            <a:off x="323528" y="693721"/>
            <a:ext cx="1198887" cy="1515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58" h="21600" extrusionOk="0">
                <a:moveTo>
                  <a:pt x="20558" y="13793"/>
                </a:moveTo>
                <a:cubicBezTo>
                  <a:pt x="20558" y="18824"/>
                  <a:pt x="15758" y="21600"/>
                  <a:pt x="8350" y="21600"/>
                </a:cubicBezTo>
                <a:cubicBezTo>
                  <a:pt x="6367" y="21600"/>
                  <a:pt x="4489" y="21426"/>
                  <a:pt x="2715" y="21080"/>
                </a:cubicBezTo>
                <a:cubicBezTo>
                  <a:pt x="732" y="20646"/>
                  <a:pt x="-520" y="18911"/>
                  <a:pt x="210" y="17263"/>
                </a:cubicBezTo>
                <a:lnTo>
                  <a:pt x="210" y="17263"/>
                </a:lnTo>
                <a:cubicBezTo>
                  <a:pt x="837" y="15788"/>
                  <a:pt x="2819" y="14920"/>
                  <a:pt x="4593" y="15441"/>
                </a:cubicBezTo>
                <a:cubicBezTo>
                  <a:pt x="5845" y="15788"/>
                  <a:pt x="7202" y="15961"/>
                  <a:pt x="8767" y="15961"/>
                </a:cubicBezTo>
                <a:cubicBezTo>
                  <a:pt x="10854" y="15961"/>
                  <a:pt x="11167" y="15528"/>
                  <a:pt x="11167" y="15267"/>
                </a:cubicBezTo>
                <a:cubicBezTo>
                  <a:pt x="11167" y="13533"/>
                  <a:pt x="1150" y="15267"/>
                  <a:pt x="1150" y="8154"/>
                </a:cubicBezTo>
                <a:cubicBezTo>
                  <a:pt x="1150" y="3383"/>
                  <a:pt x="5637" y="0"/>
                  <a:pt x="12941" y="0"/>
                </a:cubicBezTo>
                <a:cubicBezTo>
                  <a:pt x="14402" y="0"/>
                  <a:pt x="16071" y="173"/>
                  <a:pt x="17637" y="347"/>
                </a:cubicBezTo>
                <a:cubicBezTo>
                  <a:pt x="19723" y="694"/>
                  <a:pt x="21080" y="2516"/>
                  <a:pt x="20350" y="4164"/>
                </a:cubicBezTo>
                <a:lnTo>
                  <a:pt x="20350" y="4164"/>
                </a:lnTo>
                <a:cubicBezTo>
                  <a:pt x="19723" y="5552"/>
                  <a:pt x="17950" y="6419"/>
                  <a:pt x="16176" y="6072"/>
                </a:cubicBezTo>
                <a:cubicBezTo>
                  <a:pt x="15028" y="5812"/>
                  <a:pt x="13671" y="5725"/>
                  <a:pt x="12419" y="5725"/>
                </a:cubicBezTo>
                <a:cubicBezTo>
                  <a:pt x="11167" y="5725"/>
                  <a:pt x="10123" y="5899"/>
                  <a:pt x="10123" y="6419"/>
                </a:cubicBezTo>
                <a:cubicBezTo>
                  <a:pt x="10437" y="8154"/>
                  <a:pt x="20558" y="6419"/>
                  <a:pt x="20558" y="13793"/>
                </a:cubicBezTo>
                <a:close/>
              </a:path>
            </a:pathLst>
          </a:custGeom>
          <a:solidFill>
            <a:srgbClr val="F6BB3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A picture containing large, group, street, video&#10;&#10;Description automatically generated">
            <a:extLst>
              <a:ext uri="{FF2B5EF4-FFF2-40B4-BE49-F238E27FC236}">
                <a16:creationId xmlns:a16="http://schemas.microsoft.com/office/drawing/2014/main" id="{8ADB8222-6AC8-4B4F-9D44-4735BD315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2"/>
          <a:stretch/>
        </p:blipFill>
        <p:spPr>
          <a:xfrm>
            <a:off x="0" y="72008"/>
            <a:ext cx="791762" cy="49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2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6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0574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59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83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D6733-6F27-4404-AB51-585418F146E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89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5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31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0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52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060847"/>
            <a:ext cx="78867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1090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76806" y="6356357"/>
            <a:ext cx="5726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0970" y="6356357"/>
            <a:ext cx="754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6C22B4-381E-481C-AFD8-67FB4DE2EDC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3345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3345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9267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</p:sldLayoutIdLst>
  <p:hf hdr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75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74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  <p:sldLayoutId id="2147483932" r:id="rId18"/>
    <p:sldLayoutId id="2147483933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 rot="3600000">
            <a:off x="2600519" y="2027049"/>
            <a:ext cx="7128792" cy="1724710"/>
          </a:xfrm>
        </p:spPr>
        <p:txBody>
          <a:bodyPr/>
          <a:lstStyle/>
          <a:p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MIRACLE PROJECT  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제목 6"/>
          <p:cNvSpPr txBox="1">
            <a:spLocks/>
          </p:cNvSpPr>
          <p:nvPr/>
        </p:nvSpPr>
        <p:spPr>
          <a:xfrm>
            <a:off x="7444607" y="3401647"/>
            <a:ext cx="432048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D67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sz="1800" b="1" dirty="0"/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8180112" y="764704"/>
            <a:ext cx="142473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3</a:t>
            </a:r>
            <a:r>
              <a:rPr lang="ko-KR" altLang="en-US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조</a:t>
            </a:r>
            <a:endParaRPr lang="en-US" altLang="ko-KR" sz="2800" b="1" dirty="0" smtClean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endParaRPr lang="en-US" altLang="ko-KR" sz="2800" b="1" dirty="0" err="1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endParaRPr lang="ko-KR" altLang="en-US" sz="28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7668343" y="1340768"/>
            <a:ext cx="2448272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박진호</a:t>
            </a:r>
            <a:endParaRPr lang="en-US" altLang="ko-KR" sz="2800" b="1" dirty="0" smtClean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r>
              <a:rPr lang="ko-KR" altLang="en-US" sz="2800" b="1" dirty="0" err="1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최대영</a:t>
            </a:r>
            <a:endParaRPr lang="en-US" altLang="ko-KR" sz="2800" b="1" dirty="0" smtClean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r>
              <a:rPr lang="ko-KR" altLang="en-US" sz="2800" b="1" dirty="0" smtClean="0">
                <a:solidFill>
                  <a:srgbClr val="B1C741"/>
                </a:solidFill>
                <a:latin typeface="+mj-lt"/>
                <a:ea typeface="맑은 고딕" pitchFamily="50" charset="-127"/>
              </a:rPr>
              <a:t>김지우</a:t>
            </a:r>
            <a:endParaRPr lang="en-US" altLang="ko-KR" sz="2800" b="1" dirty="0" err="1">
              <a:solidFill>
                <a:srgbClr val="B1C741"/>
              </a:solidFill>
              <a:latin typeface="+mj-lt"/>
              <a:ea typeface="맑은 고딕" pitchFamily="50" charset="-127"/>
            </a:endParaRPr>
          </a:p>
          <a:p>
            <a:endParaRPr lang="ko-KR" altLang="en-US" sz="2800" b="1" dirty="0">
              <a:solidFill>
                <a:srgbClr val="B1C741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grpSp>
        <p:nvGrpSpPr>
          <p:cNvPr id="148" name="그룹 147"/>
          <p:cNvGrpSpPr/>
          <p:nvPr/>
        </p:nvGrpSpPr>
        <p:grpSpPr>
          <a:xfrm>
            <a:off x="228506" y="1700808"/>
            <a:ext cx="8807990" cy="4392488"/>
            <a:chOff x="444530" y="2030570"/>
            <a:chExt cx="8524709" cy="4052929"/>
          </a:xfrm>
        </p:grpSpPr>
        <p:grpSp>
          <p:nvGrpSpPr>
            <p:cNvPr id="5" name="그룹 4"/>
            <p:cNvGrpSpPr/>
            <p:nvPr/>
          </p:nvGrpSpPr>
          <p:grpSpPr>
            <a:xfrm>
              <a:off x="454580" y="2541922"/>
              <a:ext cx="486833" cy="847228"/>
              <a:chOff x="735496" y="1978825"/>
              <a:chExt cx="501014" cy="983138"/>
            </a:xfrm>
            <a:solidFill>
              <a:srgbClr val="A5B54A"/>
            </a:solidFill>
          </p:grpSpPr>
          <p:sp>
            <p:nvSpPr>
              <p:cNvPr id="6" name="타원 5"/>
              <p:cNvSpPr/>
              <p:nvPr/>
            </p:nvSpPr>
            <p:spPr>
              <a:xfrm>
                <a:off x="828353" y="1978825"/>
                <a:ext cx="296281" cy="34381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B54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5B201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 flipV="1">
                <a:off x="735496" y="2414640"/>
                <a:ext cx="501014" cy="14617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" name="직선 연결선 7"/>
              <p:cNvCxnSpPr/>
              <p:nvPr/>
            </p:nvCxnSpPr>
            <p:spPr>
              <a:xfrm flipV="1">
                <a:off x="986233" y="2311176"/>
                <a:ext cx="0" cy="37854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" name="직선 연결선 8"/>
              <p:cNvCxnSpPr/>
              <p:nvPr/>
            </p:nvCxnSpPr>
            <p:spPr>
              <a:xfrm flipV="1">
                <a:off x="766068" y="2652495"/>
                <a:ext cx="221408" cy="303013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" name="직선 연결선 9"/>
              <p:cNvCxnSpPr/>
              <p:nvPr/>
            </p:nvCxnSpPr>
            <p:spPr>
              <a:xfrm flipH="1" flipV="1">
                <a:off x="986234" y="2658952"/>
                <a:ext cx="220165" cy="30301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1" name="그룹 10"/>
            <p:cNvGrpSpPr/>
            <p:nvPr/>
          </p:nvGrpSpPr>
          <p:grpSpPr>
            <a:xfrm>
              <a:off x="480156" y="4183429"/>
              <a:ext cx="486833" cy="847228"/>
              <a:chOff x="735496" y="1978825"/>
              <a:chExt cx="501014" cy="983138"/>
            </a:xfrm>
            <a:solidFill>
              <a:srgbClr val="A5B54A"/>
            </a:solidFill>
          </p:grpSpPr>
          <p:sp>
            <p:nvSpPr>
              <p:cNvPr id="12" name="타원 11"/>
              <p:cNvSpPr/>
              <p:nvPr/>
            </p:nvSpPr>
            <p:spPr>
              <a:xfrm>
                <a:off x="828353" y="1978825"/>
                <a:ext cx="296281" cy="34381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B54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5B201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 flipV="1">
                <a:off x="735496" y="2414640"/>
                <a:ext cx="501014" cy="14617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" name="직선 연결선 13"/>
              <p:cNvCxnSpPr/>
              <p:nvPr/>
            </p:nvCxnSpPr>
            <p:spPr>
              <a:xfrm flipV="1">
                <a:off x="986233" y="2311176"/>
                <a:ext cx="0" cy="37854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5" name="직선 연결선 14"/>
              <p:cNvCxnSpPr/>
              <p:nvPr/>
            </p:nvCxnSpPr>
            <p:spPr>
              <a:xfrm flipV="1">
                <a:off x="766068" y="2652495"/>
                <a:ext cx="221408" cy="303013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986234" y="2658952"/>
                <a:ext cx="220165" cy="30301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7" name="그룹 16"/>
            <p:cNvGrpSpPr/>
            <p:nvPr/>
          </p:nvGrpSpPr>
          <p:grpSpPr>
            <a:xfrm>
              <a:off x="444530" y="3403021"/>
              <a:ext cx="497542" cy="280911"/>
              <a:chOff x="2026599" y="3497756"/>
              <a:chExt cx="688439" cy="512357"/>
            </a:xfrm>
            <a:solidFill>
              <a:srgbClr val="A5B54A"/>
            </a:solidFill>
          </p:grpSpPr>
          <p:sp>
            <p:nvSpPr>
              <p:cNvPr id="18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26599" y="3580244"/>
                <a:ext cx="688439" cy="3648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비회원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449224" y="5140797"/>
              <a:ext cx="497542" cy="280911"/>
              <a:chOff x="2026599" y="3497756"/>
              <a:chExt cx="688439" cy="512357"/>
            </a:xfrm>
            <a:solidFill>
              <a:srgbClr val="A5B54A"/>
            </a:solidFill>
          </p:grpSpPr>
          <p:sp>
            <p:nvSpPr>
              <p:cNvPr id="21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026599" y="3580244"/>
                <a:ext cx="688439" cy="364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회원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481747" y="3194811"/>
              <a:ext cx="486833" cy="847228"/>
              <a:chOff x="735496" y="1978825"/>
              <a:chExt cx="501014" cy="983138"/>
            </a:xfrm>
            <a:solidFill>
              <a:srgbClr val="A5B54A"/>
            </a:solidFill>
          </p:grpSpPr>
          <p:sp>
            <p:nvSpPr>
              <p:cNvPr id="24" name="타원 23"/>
              <p:cNvSpPr/>
              <p:nvPr/>
            </p:nvSpPr>
            <p:spPr>
              <a:xfrm>
                <a:off x="828353" y="1978825"/>
                <a:ext cx="296281" cy="34381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A5B54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5B201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 flipV="1">
                <a:off x="735496" y="2414640"/>
                <a:ext cx="501014" cy="14617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986233" y="2311176"/>
                <a:ext cx="0" cy="37854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" name="직선 연결선 26"/>
              <p:cNvCxnSpPr/>
              <p:nvPr/>
            </p:nvCxnSpPr>
            <p:spPr>
              <a:xfrm flipV="1">
                <a:off x="766068" y="2652495"/>
                <a:ext cx="221408" cy="303013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" name="직선 연결선 27"/>
              <p:cNvCxnSpPr/>
              <p:nvPr/>
            </p:nvCxnSpPr>
            <p:spPr>
              <a:xfrm flipH="1" flipV="1">
                <a:off x="986234" y="2658952"/>
                <a:ext cx="220165" cy="303011"/>
              </a:xfrm>
              <a:prstGeom prst="line">
                <a:avLst/>
              </a:prstGeom>
              <a:grpFill/>
              <a:ln w="25400" cap="flat" cmpd="sng" algn="ctr">
                <a:solidFill>
                  <a:srgbClr val="A5B54A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9" name="그룹 28"/>
            <p:cNvGrpSpPr/>
            <p:nvPr/>
          </p:nvGrpSpPr>
          <p:grpSpPr>
            <a:xfrm>
              <a:off x="8471697" y="4055910"/>
              <a:ext cx="497542" cy="280911"/>
              <a:chOff x="2026599" y="3497756"/>
              <a:chExt cx="688439" cy="512357"/>
            </a:xfrm>
            <a:solidFill>
              <a:srgbClr val="A5B54A"/>
            </a:solidFill>
          </p:grpSpPr>
          <p:sp>
            <p:nvSpPr>
              <p:cNvPr id="30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026599" y="3580244"/>
                <a:ext cx="688439" cy="3648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관리자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392471" y="2047734"/>
              <a:ext cx="688439" cy="512357"/>
              <a:chOff x="2027755" y="3497756"/>
              <a:chExt cx="688439" cy="512357"/>
            </a:xfrm>
            <a:solidFill>
              <a:srgbClr val="A5B54A"/>
            </a:solidFill>
          </p:grpSpPr>
          <p:sp>
            <p:nvSpPr>
              <p:cNvPr id="33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027755" y="3633052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회원가입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530820" y="2901957"/>
              <a:ext cx="688439" cy="512357"/>
              <a:chOff x="2027755" y="3497756"/>
              <a:chExt cx="688439" cy="512357"/>
            </a:xfrm>
          </p:grpSpPr>
          <p:sp>
            <p:nvSpPr>
              <p:cNvPr id="36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solidFill>
                <a:srgbClr val="A5B54A"/>
              </a:solidFill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027755" y="3633052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댓글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3402998" y="3555941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39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021129" y="3566792"/>
                <a:ext cx="688439" cy="340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입양홍보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677307" y="2030570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42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입양후기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1581741" y="4444308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45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021129" y="3646304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로그인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431822" y="4823651"/>
              <a:ext cx="688439" cy="512357"/>
              <a:chOff x="2034381" y="3497756"/>
              <a:chExt cx="688439" cy="512357"/>
            </a:xfrm>
            <a:solidFill>
              <a:srgbClr val="A5B54A"/>
            </a:solidFill>
          </p:grpSpPr>
          <p:sp>
            <p:nvSpPr>
              <p:cNvPr id="48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034381" y="3606548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회원정보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수정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411618" y="2777463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51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일반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790069" y="2665446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54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자유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181155" y="2119005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57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수정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4828595" y="4744954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60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입양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신청서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425958" y="4119922"/>
              <a:ext cx="688439" cy="512357"/>
              <a:chOff x="2027755" y="3497756"/>
              <a:chExt cx="688439" cy="512357"/>
            </a:xfrm>
            <a:solidFill>
              <a:srgbClr val="A5B54A"/>
            </a:solidFill>
          </p:grpSpPr>
          <p:sp>
            <p:nvSpPr>
              <p:cNvPr id="63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27755" y="3632645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알림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4802943" y="3271288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66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정보공유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게시판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7124331" y="2805359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69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게시글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삭제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471217" y="4635901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72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대처요령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페이지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5924834" y="4786843"/>
              <a:ext cx="688439" cy="512357"/>
              <a:chOff x="2032784" y="3497756"/>
              <a:chExt cx="688439" cy="512357"/>
            </a:xfrm>
            <a:solidFill>
              <a:srgbClr val="A5B54A"/>
            </a:solidFill>
          </p:grpSpPr>
          <p:sp>
            <p:nvSpPr>
              <p:cNvPr id="75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2032784" y="3642198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수정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" name="Google Shape;6632;p110"/>
            <p:cNvSpPr/>
            <p:nvPr/>
          </p:nvSpPr>
          <p:spPr>
            <a:xfrm flipH="1">
              <a:off x="5970002" y="5463884"/>
              <a:ext cx="588044" cy="512357"/>
            </a:xfrm>
            <a:prstGeom prst="ellipse">
              <a:avLst/>
            </a:prstGeom>
            <a:solidFill>
              <a:srgbClr val="A5B54A"/>
            </a:solidFill>
            <a:ln>
              <a:solidFill>
                <a:srgbClr val="A5B54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924834" y="5598137"/>
              <a:ext cx="6884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latinLnBrk="0">
                <a:buClr>
                  <a:srgbClr val="000000"/>
                </a:buClr>
              </a:pPr>
              <a:r>
                <a:rPr lang="ko-KR" altLang="en-US" sz="900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삭제</a:t>
              </a:r>
              <a:endParaRPr lang="en-US" altLang="ko-KR" sz="900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9" name="직선 화살표 연결선 78"/>
            <p:cNvCxnSpPr>
              <a:stCxn id="76" idx="3"/>
            </p:cNvCxnSpPr>
            <p:nvPr/>
          </p:nvCxnSpPr>
          <p:spPr>
            <a:xfrm flipV="1">
              <a:off x="6613272" y="4892498"/>
              <a:ext cx="913472" cy="154202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0" name="직선 화살표 연결선 79"/>
            <p:cNvCxnSpPr>
              <a:stCxn id="78" idx="3"/>
            </p:cNvCxnSpPr>
            <p:nvPr/>
          </p:nvCxnSpPr>
          <p:spPr>
            <a:xfrm flipV="1">
              <a:off x="6613272" y="4892499"/>
              <a:ext cx="913472" cy="82105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1" name="꺾인 연결선 80"/>
            <p:cNvCxnSpPr>
              <a:stCxn id="58" idx="1"/>
            </p:cNvCxnSpPr>
            <p:nvPr/>
          </p:nvCxnSpPr>
          <p:spPr>
            <a:xfrm rot="10800000" flipV="1">
              <a:off x="6625707" y="2372706"/>
              <a:ext cx="555449" cy="323699"/>
            </a:xfrm>
            <a:prstGeom prst="bentConnector3">
              <a:avLst>
                <a:gd name="adj1" fmla="val 58665"/>
              </a:avLst>
            </a:prstGeom>
            <a:noFill/>
            <a:ln w="25400" cap="flat" cmpd="sng" algn="ctr">
              <a:solidFill>
                <a:srgbClr val="A5B54A"/>
              </a:solidFill>
              <a:prstDash val="sysDash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" name="꺾인 연결선 81"/>
            <p:cNvCxnSpPr>
              <a:stCxn id="70" idx="1"/>
            </p:cNvCxnSpPr>
            <p:nvPr/>
          </p:nvCxnSpPr>
          <p:spPr>
            <a:xfrm rot="10800000">
              <a:off x="6583007" y="2696406"/>
              <a:ext cx="541325" cy="362654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A5B54A"/>
              </a:solidFill>
              <a:prstDash val="sysDash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3" name="직선 화살표 연결선 82"/>
            <p:cNvCxnSpPr/>
            <p:nvPr/>
          </p:nvCxnSpPr>
          <p:spPr>
            <a:xfrm flipH="1" flipV="1">
              <a:off x="5477636" y="2313306"/>
              <a:ext cx="1105370" cy="34184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4" name="직선 화살표 연결선 83"/>
            <p:cNvCxnSpPr>
              <a:endCxn id="55" idx="3"/>
            </p:cNvCxnSpPr>
            <p:nvPr/>
          </p:nvCxnSpPr>
          <p:spPr>
            <a:xfrm flipH="1">
              <a:off x="5478508" y="2665445"/>
              <a:ext cx="1111697" cy="253702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5" name="직선 화살표 연결선 84"/>
            <p:cNvCxnSpPr>
              <a:endCxn id="67" idx="3"/>
            </p:cNvCxnSpPr>
            <p:nvPr/>
          </p:nvCxnSpPr>
          <p:spPr>
            <a:xfrm flipH="1">
              <a:off x="5491381" y="2673471"/>
              <a:ext cx="1105370" cy="85151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6" name="꺾인 연결선 85"/>
            <p:cNvCxnSpPr>
              <a:endCxn id="40" idx="3"/>
            </p:cNvCxnSpPr>
            <p:nvPr/>
          </p:nvCxnSpPr>
          <p:spPr>
            <a:xfrm rot="10800000" flipV="1">
              <a:off x="4091438" y="2701355"/>
              <a:ext cx="2552039" cy="109401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87" name="그룹 86"/>
            <p:cNvGrpSpPr/>
            <p:nvPr/>
          </p:nvGrpSpPr>
          <p:grpSpPr>
            <a:xfrm>
              <a:off x="3406191" y="2119005"/>
              <a:ext cx="688439" cy="512357"/>
              <a:chOff x="2021129" y="3497756"/>
              <a:chExt cx="688439" cy="512357"/>
            </a:xfrm>
            <a:solidFill>
              <a:srgbClr val="A5B54A"/>
            </a:solidFill>
          </p:grpSpPr>
          <p:sp>
            <p:nvSpPr>
              <p:cNvPr id="88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021129" y="3566792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내글목록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확인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0" name="직선 연결선 89"/>
            <p:cNvCxnSpPr>
              <a:endCxn id="34" idx="1"/>
            </p:cNvCxnSpPr>
            <p:nvPr/>
          </p:nvCxnSpPr>
          <p:spPr>
            <a:xfrm flipV="1">
              <a:off x="1063796" y="2298445"/>
              <a:ext cx="328675" cy="674218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1" name="직선 연결선 90"/>
            <p:cNvCxnSpPr>
              <a:endCxn id="37" idx="1"/>
            </p:cNvCxnSpPr>
            <p:nvPr/>
          </p:nvCxnSpPr>
          <p:spPr>
            <a:xfrm>
              <a:off x="1070447" y="2963746"/>
              <a:ext cx="460373" cy="188922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2" name="직선 연결선 91"/>
            <p:cNvCxnSpPr>
              <a:endCxn id="37" idx="1"/>
            </p:cNvCxnSpPr>
            <p:nvPr/>
          </p:nvCxnSpPr>
          <p:spPr>
            <a:xfrm flipV="1">
              <a:off x="1038615" y="3152668"/>
              <a:ext cx="492205" cy="1414840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3" name="직선 연결선 92"/>
            <p:cNvCxnSpPr>
              <a:endCxn id="46" idx="1"/>
            </p:cNvCxnSpPr>
            <p:nvPr/>
          </p:nvCxnSpPr>
          <p:spPr>
            <a:xfrm>
              <a:off x="1056130" y="4567509"/>
              <a:ext cx="525611" cy="140763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4" name="직선 화살표 연결선 93"/>
            <p:cNvCxnSpPr>
              <a:stCxn id="46" idx="3"/>
              <a:endCxn id="89" idx="1"/>
            </p:cNvCxnSpPr>
            <p:nvPr/>
          </p:nvCxnSpPr>
          <p:spPr>
            <a:xfrm flipV="1">
              <a:off x="2270180" y="2372707"/>
              <a:ext cx="1136011" cy="233556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5" name="직선 화살표 연결선 94"/>
            <p:cNvCxnSpPr>
              <a:stCxn id="46" idx="3"/>
              <a:endCxn id="52" idx="1"/>
            </p:cNvCxnSpPr>
            <p:nvPr/>
          </p:nvCxnSpPr>
          <p:spPr>
            <a:xfrm flipV="1">
              <a:off x="2270179" y="3031165"/>
              <a:ext cx="1141438" cy="1677107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6" name="직선 화살표 연결선 95"/>
            <p:cNvCxnSpPr>
              <a:stCxn id="46" idx="3"/>
              <a:endCxn id="40" idx="1"/>
            </p:cNvCxnSpPr>
            <p:nvPr/>
          </p:nvCxnSpPr>
          <p:spPr>
            <a:xfrm flipV="1">
              <a:off x="2270180" y="3795367"/>
              <a:ext cx="1132819" cy="912906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7" name="직선 화살표 연결선 96"/>
            <p:cNvCxnSpPr>
              <a:stCxn id="46" idx="3"/>
              <a:endCxn id="64" idx="1"/>
            </p:cNvCxnSpPr>
            <p:nvPr/>
          </p:nvCxnSpPr>
          <p:spPr>
            <a:xfrm flipV="1">
              <a:off x="2270179" y="4370227"/>
              <a:ext cx="1155778" cy="33804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8" name="직선 화살표 연결선 97"/>
            <p:cNvCxnSpPr>
              <a:stCxn id="46" idx="3"/>
              <a:endCxn id="49" idx="1"/>
            </p:cNvCxnSpPr>
            <p:nvPr/>
          </p:nvCxnSpPr>
          <p:spPr>
            <a:xfrm>
              <a:off x="2270179" y="4708272"/>
              <a:ext cx="1161642" cy="408837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9" name="TextBox 98"/>
            <p:cNvSpPr txBox="1"/>
            <p:nvPr/>
          </p:nvSpPr>
          <p:spPr>
            <a:xfrm>
              <a:off x="2257933" y="3945574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056985" y="341368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973143" y="4481864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8196" y="4918072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937191" y="406532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4" name="직선 화살표 연결선 103"/>
            <p:cNvCxnSpPr>
              <a:endCxn id="52" idx="3"/>
            </p:cNvCxnSpPr>
            <p:nvPr/>
          </p:nvCxnSpPr>
          <p:spPr>
            <a:xfrm flipH="1">
              <a:off x="4100057" y="2313306"/>
              <a:ext cx="689141" cy="71785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5" name="직선 화살표 연결선 104"/>
            <p:cNvCxnSpPr>
              <a:stCxn id="55" idx="1"/>
              <a:endCxn id="52" idx="3"/>
            </p:cNvCxnSpPr>
            <p:nvPr/>
          </p:nvCxnSpPr>
          <p:spPr>
            <a:xfrm flipH="1">
              <a:off x="4100056" y="2919148"/>
              <a:ext cx="690012" cy="112017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6" name="직선 화살표 연결선 105"/>
            <p:cNvCxnSpPr>
              <a:stCxn id="67" idx="1"/>
              <a:endCxn id="52" idx="3"/>
            </p:cNvCxnSpPr>
            <p:nvPr/>
          </p:nvCxnSpPr>
          <p:spPr>
            <a:xfrm flipH="1" flipV="1">
              <a:off x="4100056" y="3031165"/>
              <a:ext cx="702886" cy="49382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07" name="TextBox 106"/>
            <p:cNvSpPr txBox="1"/>
            <p:nvPr/>
          </p:nvSpPr>
          <p:spPr>
            <a:xfrm>
              <a:off x="4058210" y="2758044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384277" y="3187169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189719" y="3566379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09852" y="4524556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1" name="직선 화살표 연결선 110"/>
            <p:cNvCxnSpPr>
              <a:stCxn id="61" idx="1"/>
              <a:endCxn id="40" idx="3"/>
            </p:cNvCxnSpPr>
            <p:nvPr/>
          </p:nvCxnSpPr>
          <p:spPr>
            <a:xfrm flipH="1" flipV="1">
              <a:off x="4091437" y="3795367"/>
              <a:ext cx="737158" cy="120328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2" name="직선 연결선 111"/>
            <p:cNvCxnSpPr>
              <a:stCxn id="70" idx="3"/>
              <a:endCxn id="31" idx="1"/>
            </p:cNvCxnSpPr>
            <p:nvPr/>
          </p:nvCxnSpPr>
          <p:spPr>
            <a:xfrm>
              <a:off x="7812769" y="3059061"/>
              <a:ext cx="658928" cy="1142103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3" name="직선 연결선 112"/>
            <p:cNvCxnSpPr>
              <a:stCxn id="73" idx="3"/>
              <a:endCxn id="31" idx="1"/>
            </p:cNvCxnSpPr>
            <p:nvPr/>
          </p:nvCxnSpPr>
          <p:spPr>
            <a:xfrm flipV="1">
              <a:off x="8159655" y="4201164"/>
              <a:ext cx="312042" cy="688439"/>
            </a:xfrm>
            <a:prstGeom prst="line">
              <a:avLst/>
            </a:prstGeom>
            <a:noFill/>
            <a:ln w="25400" cap="flat" cmpd="sng" algn="ctr">
              <a:solidFill>
                <a:srgbClr val="A5B54A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14" name="TextBox 113"/>
            <p:cNvSpPr txBox="1"/>
            <p:nvPr/>
          </p:nvSpPr>
          <p:spPr>
            <a:xfrm>
              <a:off x="5849461" y="384225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849461" y="3196686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772322" y="2281472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502087" y="264788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660155" y="4750376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613273" y="5206263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extend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19952" y="4661915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22" name="직선 화살표 연결선 121"/>
            <p:cNvCxnSpPr>
              <a:stCxn id="64" idx="3"/>
              <a:endCxn id="61" idx="1"/>
            </p:cNvCxnSpPr>
            <p:nvPr/>
          </p:nvCxnSpPr>
          <p:spPr>
            <a:xfrm>
              <a:off x="4114396" y="4370227"/>
              <a:ext cx="714198" cy="628429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23" name="그룹 122"/>
            <p:cNvGrpSpPr/>
            <p:nvPr/>
          </p:nvGrpSpPr>
          <p:grpSpPr>
            <a:xfrm>
              <a:off x="3447894" y="5571142"/>
              <a:ext cx="688439" cy="512357"/>
              <a:chOff x="2006881" y="3598960"/>
              <a:chExt cx="688439" cy="512357"/>
            </a:xfrm>
            <a:solidFill>
              <a:srgbClr val="A5B54A"/>
            </a:solidFill>
          </p:grpSpPr>
          <p:sp>
            <p:nvSpPr>
              <p:cNvPr id="124" name="Google Shape;6632;p110"/>
              <p:cNvSpPr/>
              <p:nvPr/>
            </p:nvSpPr>
            <p:spPr>
              <a:xfrm flipH="1">
                <a:off x="2060462" y="3598960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2006881" y="3672094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아이디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찾기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2238095" y="5517079"/>
              <a:ext cx="688439" cy="512357"/>
              <a:chOff x="2034381" y="3497756"/>
              <a:chExt cx="688439" cy="512357"/>
            </a:xfrm>
            <a:solidFill>
              <a:srgbClr val="A5B54A"/>
            </a:solidFill>
          </p:grpSpPr>
          <p:sp>
            <p:nvSpPr>
              <p:cNvPr id="127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034381" y="3606548"/>
                <a:ext cx="6884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비밀번호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찾기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9" name="직선 화살표 연결선 128"/>
            <p:cNvCxnSpPr>
              <a:stCxn id="46" idx="3"/>
              <a:endCxn id="125" idx="1"/>
            </p:cNvCxnSpPr>
            <p:nvPr/>
          </p:nvCxnSpPr>
          <p:spPr>
            <a:xfrm>
              <a:off x="2270179" y="4708271"/>
              <a:ext cx="1177714" cy="1120670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0" name="직선 화살표 연결선 129"/>
            <p:cNvCxnSpPr>
              <a:stCxn id="46" idx="3"/>
            </p:cNvCxnSpPr>
            <p:nvPr/>
          </p:nvCxnSpPr>
          <p:spPr>
            <a:xfrm>
              <a:off x="2270179" y="4708272"/>
              <a:ext cx="417400" cy="837841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1" name="TextBox 130"/>
            <p:cNvSpPr txBox="1"/>
            <p:nvPr/>
          </p:nvSpPr>
          <p:spPr>
            <a:xfrm>
              <a:off x="2958897" y="5193697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64423" y="5091782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4197915" y="5448024"/>
              <a:ext cx="696678" cy="512357"/>
              <a:chOff x="3549295" y="3901869"/>
              <a:chExt cx="696678" cy="512357"/>
            </a:xfrm>
            <a:solidFill>
              <a:srgbClr val="A5B54A"/>
            </a:solidFill>
          </p:grpSpPr>
          <p:sp>
            <p:nvSpPr>
              <p:cNvPr id="134" name="Google Shape;6632;p110"/>
              <p:cNvSpPr/>
              <p:nvPr/>
            </p:nvSpPr>
            <p:spPr>
              <a:xfrm flipH="1">
                <a:off x="3596391" y="3901869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557534" y="3973710"/>
                <a:ext cx="68843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549295" y="4026814"/>
                <a:ext cx="68843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회원탈퇴</a:t>
                </a: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7" name="직선 화살표 연결선 136"/>
            <p:cNvCxnSpPr>
              <a:stCxn id="46" idx="3"/>
              <a:endCxn id="136" idx="1"/>
            </p:cNvCxnSpPr>
            <p:nvPr/>
          </p:nvCxnSpPr>
          <p:spPr>
            <a:xfrm>
              <a:off x="2270179" y="4708272"/>
              <a:ext cx="1927736" cy="980113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8" name="TextBox 137"/>
            <p:cNvSpPr txBox="1"/>
            <p:nvPr/>
          </p:nvSpPr>
          <p:spPr>
            <a:xfrm>
              <a:off x="3805907" y="5304420"/>
              <a:ext cx="557073" cy="185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</a:pPr>
              <a:r>
                <a:rPr lang="en-US" altLang="ko-KR" sz="800" b="1" kern="0" dirty="0">
                  <a:solidFill>
                    <a:srgbClr val="A5B54A"/>
                  </a:solidFill>
                  <a:latin typeface="Arial"/>
                  <a:cs typeface="Arial"/>
                  <a:sym typeface="Arial"/>
                </a:rPr>
                <a:t>include</a:t>
              </a:r>
              <a:endParaRPr lang="ko-KR" altLang="en-US" sz="800" b="1" kern="0" dirty="0">
                <a:solidFill>
                  <a:srgbClr val="A5B54A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9" name="그룹 138"/>
            <p:cNvGrpSpPr/>
            <p:nvPr/>
          </p:nvGrpSpPr>
          <p:grpSpPr>
            <a:xfrm>
              <a:off x="2555686" y="2588301"/>
              <a:ext cx="542651" cy="420696"/>
              <a:chOff x="2021129" y="3497756"/>
              <a:chExt cx="688439" cy="565446"/>
            </a:xfrm>
            <a:solidFill>
              <a:srgbClr val="A5B54A"/>
            </a:solidFill>
          </p:grpSpPr>
          <p:sp>
            <p:nvSpPr>
              <p:cNvPr id="140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2021129" y="3566792"/>
                <a:ext cx="688439" cy="49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댓글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수정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2" name="직선 화살표 연결선 141"/>
            <p:cNvCxnSpPr>
              <a:stCxn id="37" idx="3"/>
              <a:endCxn id="141" idx="1"/>
            </p:cNvCxnSpPr>
            <p:nvPr/>
          </p:nvCxnSpPr>
          <p:spPr>
            <a:xfrm flipV="1">
              <a:off x="2219259" y="2824332"/>
              <a:ext cx="336427" cy="328337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43" name="그룹 142"/>
            <p:cNvGrpSpPr/>
            <p:nvPr/>
          </p:nvGrpSpPr>
          <p:grpSpPr>
            <a:xfrm>
              <a:off x="2553662" y="3102786"/>
              <a:ext cx="542651" cy="420698"/>
              <a:chOff x="2021126" y="3497756"/>
              <a:chExt cx="688439" cy="565449"/>
            </a:xfrm>
            <a:solidFill>
              <a:srgbClr val="A5B54A"/>
            </a:solidFill>
          </p:grpSpPr>
          <p:sp>
            <p:nvSpPr>
              <p:cNvPr id="144" name="Google Shape;6632;p110"/>
              <p:cNvSpPr/>
              <p:nvPr/>
            </p:nvSpPr>
            <p:spPr>
              <a:xfrm flipH="1">
                <a:off x="2077953" y="3497756"/>
                <a:ext cx="588044" cy="512357"/>
              </a:xfrm>
              <a:prstGeom prst="ellipse">
                <a:avLst/>
              </a:prstGeom>
              <a:grpFill/>
              <a:ln>
                <a:solidFill>
                  <a:srgbClr val="A5B54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2021126" y="3566794"/>
                <a:ext cx="688439" cy="496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댓글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삭제</a:t>
                </a:r>
                <a:endPara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6" name="직선 화살표 연결선 145"/>
            <p:cNvCxnSpPr>
              <a:stCxn id="37" idx="3"/>
              <a:endCxn id="145" idx="1"/>
            </p:cNvCxnSpPr>
            <p:nvPr/>
          </p:nvCxnSpPr>
          <p:spPr>
            <a:xfrm>
              <a:off x="2219259" y="3152668"/>
              <a:ext cx="334403" cy="186150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47" name="직선 화살표 연결선 146"/>
            <p:cNvCxnSpPr>
              <a:stCxn id="31" idx="1"/>
              <a:endCxn id="145" idx="3"/>
            </p:cNvCxnSpPr>
            <p:nvPr/>
          </p:nvCxnSpPr>
          <p:spPr>
            <a:xfrm flipH="1" flipV="1">
              <a:off x="3096313" y="3338819"/>
              <a:ext cx="5375385" cy="862345"/>
            </a:xfrm>
            <a:prstGeom prst="straightConnector1">
              <a:avLst/>
            </a:prstGeom>
            <a:noFill/>
            <a:ln w="25400" cap="flat" cmpd="sng" algn="ctr">
              <a:solidFill>
                <a:srgbClr val="A5B54A"/>
              </a:solidFill>
              <a:prstDash val="sys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49" name="직사각형 148"/>
          <p:cNvSpPr/>
          <p:nvPr/>
        </p:nvSpPr>
        <p:spPr>
          <a:xfrm>
            <a:off x="875223" y="1484784"/>
            <a:ext cx="7513201" cy="5112568"/>
          </a:xfrm>
          <a:prstGeom prst="rect">
            <a:avLst/>
          </a:prstGeom>
          <a:noFill/>
          <a:ln>
            <a:solidFill>
              <a:srgbClr val="A5B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7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452016"/>
            <a:ext cx="7099033" cy="3993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5" y="1790071"/>
            <a:ext cx="7388313" cy="4155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07" y="2159037"/>
            <a:ext cx="7668344" cy="4364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7278961" cy="4071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59" y="1875371"/>
            <a:ext cx="7260299" cy="4083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00" y="2336845"/>
            <a:ext cx="7383537" cy="4160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46" y="1139296"/>
            <a:ext cx="4945428" cy="5556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90" y="2076826"/>
            <a:ext cx="7131416" cy="4012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52" y="973213"/>
            <a:ext cx="4985324" cy="5550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00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데이터베이스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속성정의서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132210"/>
              </p:ext>
            </p:extLst>
          </p:nvPr>
        </p:nvGraphicFramePr>
        <p:xfrm>
          <a:off x="251521" y="1196752"/>
          <a:ext cx="8640959" cy="54725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3507">
                  <a:extLst>
                    <a:ext uri="{9D8B030D-6E8A-4147-A177-3AD203B41FA5}">
                      <a16:colId xmlns:a16="http://schemas.microsoft.com/office/drawing/2014/main" val="2038107997"/>
                    </a:ext>
                  </a:extLst>
                </a:gridCol>
                <a:gridCol w="2189668">
                  <a:extLst>
                    <a:ext uri="{9D8B030D-6E8A-4147-A177-3AD203B41FA5}">
                      <a16:colId xmlns:a16="http://schemas.microsoft.com/office/drawing/2014/main" val="2440318882"/>
                    </a:ext>
                  </a:extLst>
                </a:gridCol>
                <a:gridCol w="5197784">
                  <a:extLst>
                    <a:ext uri="{9D8B030D-6E8A-4147-A177-3AD203B41FA5}">
                      <a16:colId xmlns:a16="http://schemas.microsoft.com/office/drawing/2014/main" val="2359908810"/>
                    </a:ext>
                  </a:extLst>
                </a:gridCol>
              </a:tblGrid>
              <a:tr h="2379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엔티티명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속성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2726007"/>
                  </a:ext>
                </a:extLst>
              </a:tr>
              <a:tr h="23793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아이디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이용자 정보를 식별할수 있는 고유정보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96864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비밀번호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로그인시 필요한 인증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609737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이용자 이름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5823070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 연락처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2300930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 생년월일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132666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이용자를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확인할수</a:t>
                      </a:r>
                      <a:r>
                        <a:rPr lang="ko-KR" altLang="en-US" sz="1000" u="none" strike="noStrike" dirty="0">
                          <a:effectLst/>
                        </a:rPr>
                        <a:t> 있는 이메일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9090070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알림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이용자가 수취한 입양신청서의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알림정보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6337739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관리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이용자와 사이트 관리자를 구분할 수 있는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0559101"/>
                  </a:ext>
                </a:extLst>
              </a:tr>
              <a:tr h="237939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입양홍보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글 번호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입양홍보게시글을 식별하기 위한 고유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229348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000" u="none" strike="noStrike" dirty="0">
                          <a:effectLst/>
                        </a:rPr>
                        <a:t> 게시물을 작성한 이용자의 아이디 정보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977036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게시자의 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입양홍보게시판에 글을 게시한 이용자의 정보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4158008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입양홍보게시판에 글을 게시한 이용자의 전화번호 정보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4978526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품종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품종에 대한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4247719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나이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유기된 동물의 나이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142956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접종여부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예방접종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5720022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성별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성별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540658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몸무게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유기된 동물의 몸무게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8616033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발견장소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발견장소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644783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현상태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현재 상태에 대한 정보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임시보호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입양완료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</a:rPr>
                        <a:t>사망 등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339085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보호장소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현재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보호장소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7016771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사진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유기된 동물의 사진 정보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5570371"/>
                  </a:ext>
                </a:extLst>
              </a:tr>
              <a:tr h="237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입양홍보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1000" u="none" strike="noStrike" dirty="0">
                          <a:effectLst/>
                        </a:rPr>
                        <a:t> 조회수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3040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6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데이터베이스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속성정의서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764832"/>
              </p:ext>
            </p:extLst>
          </p:nvPr>
        </p:nvGraphicFramePr>
        <p:xfrm>
          <a:off x="251520" y="1268761"/>
          <a:ext cx="8640960" cy="53285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0115">
                  <a:extLst>
                    <a:ext uri="{9D8B030D-6E8A-4147-A177-3AD203B41FA5}">
                      <a16:colId xmlns:a16="http://schemas.microsoft.com/office/drawing/2014/main" val="2191077769"/>
                    </a:ext>
                  </a:extLst>
                </a:gridCol>
                <a:gridCol w="2076486">
                  <a:extLst>
                    <a:ext uri="{9D8B030D-6E8A-4147-A177-3AD203B41FA5}">
                      <a16:colId xmlns:a16="http://schemas.microsoft.com/office/drawing/2014/main" val="482452701"/>
                    </a:ext>
                  </a:extLst>
                </a:gridCol>
                <a:gridCol w="5184359">
                  <a:extLst>
                    <a:ext uri="{9D8B030D-6E8A-4147-A177-3AD203B41FA5}">
                      <a16:colId xmlns:a16="http://schemas.microsoft.com/office/drawing/2014/main" val="1114922266"/>
                    </a:ext>
                  </a:extLst>
                </a:gridCol>
              </a:tblGrid>
              <a:tr h="198435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신청서 </a:t>
                      </a:r>
                      <a:r>
                        <a:rPr lang="ko-KR" altLang="en-US" sz="11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입양신청서를 식별하기위한 고유 번호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809723"/>
                  </a:ext>
                </a:extLst>
              </a:tr>
              <a:tr h="321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입양홍보게시글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입양신청서를 신청한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게시글의</a:t>
                      </a:r>
                      <a:r>
                        <a:rPr lang="ko-KR" altLang="en-US" sz="1100" u="none" strike="noStrike" dirty="0">
                          <a:effectLst/>
                        </a:rPr>
                        <a:t> 글 번호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727052"/>
                  </a:ext>
                </a:extLst>
              </a:tr>
              <a:tr h="321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사진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입양신청서를 신청한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게시글의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사진 정보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6411186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신청자이름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 신청서를 작성한 이용자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1441861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성별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입양신청서를 작성한 이용자 성별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0759982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나이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신청서를 작성한 나이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5704138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입양신청서를 작성한 이용자 연락처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2702542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 신청서를 작성한 이용자 이메일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77460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연락가능시간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 신청서를 작성한 이용자 연락시간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678552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입양신청서를 작성한 이용자 위치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6199878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결혼여부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신청서를 작성한 이용자 결혼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288577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직업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신청서를 작성한 이용자 직업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852121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 신청서를 작성한 이용자의 아이디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5990501"/>
                  </a:ext>
                </a:extLst>
              </a:tr>
              <a:tr h="19843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일반게시글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일반게시글을 식별하기 위한 고유 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1717693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정보를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식별할수</a:t>
                      </a:r>
                      <a:r>
                        <a:rPr lang="ko-KR" altLang="en-US" sz="1100" u="none" strike="noStrike" dirty="0">
                          <a:effectLst/>
                        </a:rPr>
                        <a:t> 있는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고유정보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874963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제목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이용자가 작성한 제목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2971281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이용자가 작성한 내용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2744239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사진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이용자가 등록한 이미지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56481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조회수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100" u="none" strike="noStrike" dirty="0">
                          <a:effectLst/>
                        </a:rPr>
                        <a:t> 조회수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3505162"/>
                  </a:ext>
                </a:extLst>
              </a:tr>
              <a:tr h="19843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댓글번호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 고유번호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38238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일반게시글번호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댓글이 포함된 일반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게시글의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4290549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입양홍보글번호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댓글이 포함된 입양홍보게시글의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748255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작성자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 작성자에 대한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1643090"/>
                  </a:ext>
                </a:extLst>
              </a:tr>
              <a:tr h="198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댓글 내용에 대한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2897457"/>
                  </a:ext>
                </a:extLst>
              </a:tr>
              <a:tr h="321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비밀번호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작성된 댓글을 수정 또는 삭제 하기 위한 비밀번호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947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4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데이터베이스 설계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0525"/>
            <a:ext cx="7992888" cy="54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5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데이터베이스 설계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484784"/>
            <a:ext cx="8280920" cy="50405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" y="1340768"/>
            <a:ext cx="9144000" cy="4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테이터베이스</a:t>
            </a:r>
            <a:r>
              <a:rPr lang="ko-KR" altLang="en-US" dirty="0" smtClean="0"/>
              <a:t> 설계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테이블명세서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77401"/>
              </p:ext>
            </p:extLst>
          </p:nvPr>
        </p:nvGraphicFramePr>
        <p:xfrm>
          <a:off x="212016" y="1268760"/>
          <a:ext cx="8680464" cy="50405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2910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270051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593761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371211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900823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951401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510307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UserTbl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Table</a:t>
                      </a:r>
                      <a:r>
                        <a:rPr lang="ko-KR" altLang="en-US" sz="1100" dirty="0" smtClean="0"/>
                        <a:t>정의서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SYSTEM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유기동물 </a:t>
                      </a:r>
                      <a:r>
                        <a:rPr lang="ko-KR" altLang="en-US" sz="1100" dirty="0" err="1" smtClean="0"/>
                        <a:t>입양사이트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작성자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김지우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박진호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최대영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420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테이블 설명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사이트를 이용하는 이용자에 대한 테이블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Attribute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DataType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Key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Default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Description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user_Id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VARCHAR2(50)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PK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이용자 아이디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user_Pwd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VARCHAR2(200)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비밀번호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user_Name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user_Tel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UNIQUE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user_Birth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생년월일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user_Email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이메일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user_Alarm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알림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알림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user_Admin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이용자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관리 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9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err="1"/>
              <a:t>테이터베이스</a:t>
            </a:r>
            <a:r>
              <a:rPr lang="ko-KR" altLang="en-US" dirty="0"/>
              <a:t> 설계 </a:t>
            </a:r>
            <a:r>
              <a:rPr lang="en-US" altLang="ko-KR" dirty="0"/>
              <a:t>- </a:t>
            </a:r>
            <a:r>
              <a:rPr lang="ko-KR" altLang="en-US" dirty="0"/>
              <a:t>테이블명세서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571199"/>
              </p:ext>
            </p:extLst>
          </p:nvPr>
        </p:nvGraphicFramePr>
        <p:xfrm>
          <a:off x="251520" y="1268760"/>
          <a:ext cx="8640960" cy="50962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1571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501166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479233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223840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846111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838800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1730239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67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AdoptionTbl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Table</a:t>
                      </a:r>
                      <a:r>
                        <a:rPr lang="ko-KR" altLang="en-US" sz="1100" dirty="0" smtClean="0"/>
                        <a:t>정의서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67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SYSTEM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유기동물 </a:t>
                      </a:r>
                      <a:r>
                        <a:rPr lang="ko-KR" altLang="en-US" sz="1100" dirty="0" err="1" smtClean="0"/>
                        <a:t>입양사이트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김지우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박진호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최대영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672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테이블 설명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사이트를 이용하는 이용자에 대한 테이블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67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Attribute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DataType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NN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Key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Default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Description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홍보 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ado_User_Id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이용자 비밀번호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ado_Breed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입양 홍보 품종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나이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ado_AniVaccin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접종 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수컷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성별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ado_AniWeight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몸무게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ado_AniDiscovery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발견장소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ado_AniCon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현상태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232882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ado_User_Name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등록자이름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533752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ado_Tel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97836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ado_AniCareplace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현보호장소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790947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ado_AniPic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VARCHAR2(1000)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805293"/>
                  </a:ext>
                </a:extLst>
              </a:tr>
              <a:tr h="255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ado_Views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1100" u="none" strike="noStrike" dirty="0">
                          <a:effectLst/>
                        </a:rPr>
                        <a:t> 조회수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43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9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테이터베이스</a:t>
            </a:r>
            <a:r>
              <a:rPr lang="ko-KR" altLang="en-US" dirty="0"/>
              <a:t> 설계 </a:t>
            </a:r>
            <a:r>
              <a:rPr lang="en-US" altLang="ko-KR" dirty="0"/>
              <a:t>- </a:t>
            </a:r>
            <a:r>
              <a:rPr lang="ko-KR" altLang="en-US" dirty="0"/>
              <a:t>테이블명세서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52409"/>
              </p:ext>
            </p:extLst>
          </p:nvPr>
        </p:nvGraphicFramePr>
        <p:xfrm>
          <a:off x="251520" y="1268760"/>
          <a:ext cx="8640960" cy="50463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6516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348459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428472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181843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817076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810016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2068578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419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ApplTbl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Table</a:t>
                      </a:r>
                      <a:r>
                        <a:rPr lang="ko-KR" altLang="en-US" sz="1100" dirty="0" smtClean="0"/>
                        <a:t>정의서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419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SYSTEM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유기동물 </a:t>
                      </a:r>
                      <a:r>
                        <a:rPr lang="ko-KR" altLang="en-US" sz="1100" dirty="0" err="1" smtClean="0"/>
                        <a:t>입양사이트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김지우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박진호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최대영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4195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테이블 설명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입양홍보</a:t>
                      </a:r>
                      <a:r>
                        <a:rPr lang="ko-KR" altLang="en-US" sz="1100" dirty="0" smtClean="0"/>
                        <a:t> 게시판의 유기동물 입양을 희망하는 입양 신청서 테이블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419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NO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Attribute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DataType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NN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Key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Default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Description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appl_Ado_Num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FK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신청글</a:t>
                      </a:r>
                      <a:r>
                        <a:rPr lang="ko-KR" altLang="en-US" sz="1100" u="none" strike="noStrike" dirty="0">
                          <a:effectLst/>
                        </a:rPr>
                        <a:t> 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신청자 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appl_Ado_AniPic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VARCHAR2(1000)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사진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신청자 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남성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성별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나이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216128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appl_Tel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6457336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appl_Email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이메일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232882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appl_Contact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연락가능시간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533752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appl_Addr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97836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appl_Mar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NUMBER(1)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0(</a:t>
                      </a:r>
                      <a:r>
                        <a:rPr lang="ko-KR" altLang="en-US" sz="1100" u="none" strike="noStrike" dirty="0">
                          <a:effectLst/>
                        </a:rPr>
                        <a:t>미혼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결혼여부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790947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appl_Job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VARCHAR2(30)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Y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1100" u="none" strike="noStrike" dirty="0">
                          <a:effectLst/>
                        </a:rPr>
                        <a:t> 직업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805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0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테이터베이스</a:t>
            </a:r>
            <a:r>
              <a:rPr lang="ko-KR" altLang="en-US" dirty="0"/>
              <a:t> 설계 </a:t>
            </a:r>
            <a:r>
              <a:rPr lang="en-US" altLang="ko-KR" dirty="0"/>
              <a:t>- </a:t>
            </a:r>
            <a:r>
              <a:rPr lang="ko-KR" altLang="en-US" dirty="0"/>
              <a:t>테이블명세서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02617"/>
              </p:ext>
            </p:extLst>
          </p:nvPr>
        </p:nvGraphicFramePr>
        <p:xfrm>
          <a:off x="251518" y="1145844"/>
          <a:ext cx="8568952" cy="28354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95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337222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416568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171994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810267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803266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2051340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31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 smtClean="0"/>
                        <a:t>BoardTbl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Table</a:t>
                      </a:r>
                      <a:r>
                        <a:rPr lang="ko-KR" altLang="en-US" sz="1050" dirty="0" smtClean="0"/>
                        <a:t>정의서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작성일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2023-01-03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31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SYSTEM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유기동물 </a:t>
                      </a:r>
                      <a:r>
                        <a:rPr lang="ko-KR" altLang="en-US" sz="1050" dirty="0" err="1" smtClean="0"/>
                        <a:t>입양사이트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작성자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김지우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박진호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err="1" smtClean="0"/>
                        <a:t>최대영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316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테이블 설명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자유게시판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정보공유게시판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후기게시판의 정보가 담긴 테이블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31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NO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Attribute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 smtClean="0"/>
                        <a:t>DataType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NN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Key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Default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Description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board_Num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PK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글번호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board_User_Id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VARCHAR2(50)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FK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유저아이디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board_Title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VARCHAR2(200)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제목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board_Content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VARCHAR2(4000)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내용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board_Pic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VARCHAR2(4000)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사진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222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board_Views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일반게시글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조회수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81020"/>
              </p:ext>
            </p:extLst>
          </p:nvPr>
        </p:nvGraphicFramePr>
        <p:xfrm>
          <a:off x="235916" y="3981332"/>
          <a:ext cx="8584553" cy="28789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0076">
                  <a:extLst>
                    <a:ext uri="{9D8B030D-6E8A-4147-A177-3AD203B41FA5}">
                      <a16:colId xmlns:a16="http://schemas.microsoft.com/office/drawing/2014/main" val="2523827000"/>
                    </a:ext>
                  </a:extLst>
                </a:gridCol>
                <a:gridCol w="1339656">
                  <a:extLst>
                    <a:ext uri="{9D8B030D-6E8A-4147-A177-3AD203B41FA5}">
                      <a16:colId xmlns:a16="http://schemas.microsoft.com/office/drawing/2014/main" val="3222347743"/>
                    </a:ext>
                  </a:extLst>
                </a:gridCol>
                <a:gridCol w="1419147">
                  <a:extLst>
                    <a:ext uri="{9D8B030D-6E8A-4147-A177-3AD203B41FA5}">
                      <a16:colId xmlns:a16="http://schemas.microsoft.com/office/drawing/2014/main" val="2990977079"/>
                    </a:ext>
                  </a:extLst>
                </a:gridCol>
                <a:gridCol w="1174129">
                  <a:extLst>
                    <a:ext uri="{9D8B030D-6E8A-4147-A177-3AD203B41FA5}">
                      <a16:colId xmlns:a16="http://schemas.microsoft.com/office/drawing/2014/main" val="3703979309"/>
                    </a:ext>
                  </a:extLst>
                </a:gridCol>
                <a:gridCol w="811742">
                  <a:extLst>
                    <a:ext uri="{9D8B030D-6E8A-4147-A177-3AD203B41FA5}">
                      <a16:colId xmlns:a16="http://schemas.microsoft.com/office/drawing/2014/main" val="2535712553"/>
                    </a:ext>
                  </a:extLst>
                </a:gridCol>
                <a:gridCol w="804728">
                  <a:extLst>
                    <a:ext uri="{9D8B030D-6E8A-4147-A177-3AD203B41FA5}">
                      <a16:colId xmlns:a16="http://schemas.microsoft.com/office/drawing/2014/main" val="1262523953"/>
                    </a:ext>
                  </a:extLst>
                </a:gridCol>
                <a:gridCol w="2055075">
                  <a:extLst>
                    <a:ext uri="{9D8B030D-6E8A-4147-A177-3AD203B41FA5}">
                      <a16:colId xmlns:a16="http://schemas.microsoft.com/office/drawing/2014/main" val="1772045388"/>
                    </a:ext>
                  </a:extLst>
                </a:gridCol>
              </a:tblGrid>
              <a:tr h="342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 smtClean="0"/>
                        <a:t>CommentTbl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Table</a:t>
                      </a:r>
                      <a:r>
                        <a:rPr lang="ko-KR" altLang="en-US" sz="1050" dirty="0" smtClean="0"/>
                        <a:t>정의서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작성일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2023-01-03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62391"/>
                  </a:ext>
                </a:extLst>
              </a:tr>
              <a:tr h="342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SYSTEM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유기동물 </a:t>
                      </a:r>
                      <a:r>
                        <a:rPr lang="ko-KR" altLang="en-US" sz="1050" dirty="0" err="1" smtClean="0"/>
                        <a:t>입양사이트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작성자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김지우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박진호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err="1" smtClean="0"/>
                        <a:t>최대영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32478"/>
                  </a:ext>
                </a:extLst>
              </a:tr>
              <a:tr h="3425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테이블 설명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댓글 정보가 담긴 테이블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99816"/>
                  </a:ext>
                </a:extLst>
              </a:tr>
              <a:tr h="3425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NO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Attribute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 smtClean="0"/>
                        <a:t>DataType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NN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Key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Default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Description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994567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com_Num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PK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댓글번호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786826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com_Board_Num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FK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mtClean="0"/>
                        <a:t>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1050" u="none" strike="noStrike" dirty="0">
                          <a:effectLst/>
                        </a:rPr>
                        <a:t> 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384663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com_Ado_Num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NUMBER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FK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입양홍보글</a:t>
                      </a:r>
                      <a:r>
                        <a:rPr lang="ko-KR" altLang="en-US" sz="1050" u="none" strike="noStrike" dirty="0">
                          <a:effectLst/>
                        </a:rPr>
                        <a:t> 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364724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com_Name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VARCHAR2(30)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이름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127233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com_Content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VARCHAR2(1000)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내용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779895"/>
                  </a:ext>
                </a:extLst>
              </a:tr>
              <a:tr h="2111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com_Pwd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VARCHAR2(100)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댓글 비밀번호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14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1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03263" y="836712"/>
            <a:ext cx="2141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rPr>
              <a:t>CONTENTS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519745" y="1844824"/>
            <a:ext cx="3044143" cy="627365"/>
            <a:chOff x="1325624" y="851569"/>
            <a:chExt cx="3787346" cy="627365"/>
          </a:xfrm>
        </p:grpSpPr>
        <p:sp>
          <p:nvSpPr>
            <p:cNvPr id="92" name="Oval 3"/>
            <p:cNvSpPr>
              <a:spLocks noChangeArrowheads="1"/>
            </p:cNvSpPr>
            <p:nvPr/>
          </p:nvSpPr>
          <p:spPr bwMode="auto">
            <a:xfrm flipH="1">
              <a:off x="2010090" y="995585"/>
              <a:ext cx="56881" cy="244129"/>
            </a:xfrm>
            <a:prstGeom prst="homePlate">
              <a:avLst>
                <a:gd name="adj" fmla="val 0"/>
              </a:avLst>
            </a:prstGeom>
            <a:solidFill>
              <a:srgbClr val="F08858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2160219" y="923577"/>
              <a:ext cx="29527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 err="1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팀원소개</a:t>
              </a:r>
              <a:endParaRPr lang="en-US" altLang="ko-KR" sz="20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94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5" name="TextBox 13"/>
            <p:cNvSpPr txBox="1">
              <a:spLocks noChangeArrowheads="1"/>
            </p:cNvSpPr>
            <p:nvPr/>
          </p:nvSpPr>
          <p:spPr bwMode="auto">
            <a:xfrm>
              <a:off x="1325624" y="851569"/>
              <a:ext cx="6844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8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9745" y="2269108"/>
            <a:ext cx="3044143" cy="627365"/>
            <a:chOff x="519745" y="2269108"/>
            <a:chExt cx="3044143" cy="627365"/>
          </a:xfrm>
        </p:grpSpPr>
        <p:grpSp>
          <p:nvGrpSpPr>
            <p:cNvPr id="109" name="그룹 108"/>
            <p:cNvGrpSpPr/>
            <p:nvPr/>
          </p:nvGrpSpPr>
          <p:grpSpPr>
            <a:xfrm>
              <a:off x="519745" y="2269108"/>
              <a:ext cx="3044143" cy="627365"/>
              <a:chOff x="1325624" y="851569"/>
              <a:chExt cx="3787346" cy="627365"/>
            </a:xfrm>
          </p:grpSpPr>
          <p:sp>
            <p:nvSpPr>
              <p:cNvPr id="111" name="Text Box 5"/>
              <p:cNvSpPr txBox="1">
                <a:spLocks noChangeArrowheads="1"/>
              </p:cNvSpPr>
              <p:nvPr/>
            </p:nvSpPr>
            <p:spPr bwMode="auto">
              <a:xfrm>
                <a:off x="2160219" y="923577"/>
                <a:ext cx="295275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프로젝트 </a:t>
                </a:r>
                <a:r>
                  <a:rPr lang="ko-KR" altLang="en-US" sz="2000" b="1" dirty="0" err="1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기획배경</a:t>
                </a:r>
                <a:endParaRPr lang="en-US" altLang="ko-KR" sz="20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12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232713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13" name="TextBox 13"/>
              <p:cNvSpPr txBox="1">
                <a:spLocks noChangeArrowheads="1"/>
              </p:cNvSpPr>
              <p:nvPr/>
            </p:nvSpPr>
            <p:spPr bwMode="auto">
              <a:xfrm>
                <a:off x="1325624" y="851569"/>
                <a:ext cx="68446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114" name="Oval 3"/>
            <p:cNvSpPr>
              <a:spLocks noChangeArrowheads="1"/>
            </p:cNvSpPr>
            <p:nvPr/>
          </p:nvSpPr>
          <p:spPr bwMode="auto">
            <a:xfrm flipH="1">
              <a:off x="1069896" y="2419106"/>
              <a:ext cx="45719" cy="244129"/>
            </a:xfrm>
            <a:prstGeom prst="homePlate">
              <a:avLst>
                <a:gd name="adj" fmla="val 0"/>
              </a:avLst>
            </a:prstGeom>
            <a:solidFill>
              <a:srgbClr val="F0EF3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519745" y="2673489"/>
            <a:ext cx="3044143" cy="627365"/>
            <a:chOff x="1325624" y="851569"/>
            <a:chExt cx="3787346" cy="627365"/>
          </a:xfrm>
        </p:grpSpPr>
        <p:sp>
          <p:nvSpPr>
            <p:cNvPr id="116" name="Oval 3"/>
            <p:cNvSpPr>
              <a:spLocks noChangeArrowheads="1"/>
            </p:cNvSpPr>
            <p:nvPr/>
          </p:nvSpPr>
          <p:spPr bwMode="auto">
            <a:xfrm flipH="1">
              <a:off x="2010090" y="995585"/>
              <a:ext cx="56881" cy="244129"/>
            </a:xfrm>
            <a:prstGeom prst="homePlate">
              <a:avLst>
                <a:gd name="adj" fmla="val 0"/>
              </a:avLst>
            </a:prstGeom>
            <a:solidFill>
              <a:srgbClr val="F08858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17" name="Text Box 5"/>
            <p:cNvSpPr txBox="1">
              <a:spLocks noChangeArrowheads="1"/>
            </p:cNvSpPr>
            <p:nvPr/>
          </p:nvSpPr>
          <p:spPr bwMode="auto">
            <a:xfrm>
              <a:off x="2160219" y="923577"/>
              <a:ext cx="29527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요구사항명세서</a:t>
              </a:r>
              <a:endParaRPr lang="en-US" altLang="ko-KR" sz="20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18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9" name="TextBox 13"/>
            <p:cNvSpPr txBox="1">
              <a:spLocks noChangeArrowheads="1"/>
            </p:cNvSpPr>
            <p:nvPr/>
          </p:nvSpPr>
          <p:spPr bwMode="auto">
            <a:xfrm>
              <a:off x="1325624" y="851569"/>
              <a:ext cx="6844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8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19745" y="3068960"/>
            <a:ext cx="3044143" cy="627365"/>
            <a:chOff x="519745" y="2269108"/>
            <a:chExt cx="3044143" cy="627365"/>
          </a:xfrm>
        </p:grpSpPr>
        <p:grpSp>
          <p:nvGrpSpPr>
            <p:cNvPr id="126" name="그룹 125"/>
            <p:cNvGrpSpPr/>
            <p:nvPr/>
          </p:nvGrpSpPr>
          <p:grpSpPr>
            <a:xfrm>
              <a:off x="519745" y="2269108"/>
              <a:ext cx="3044143" cy="627365"/>
              <a:chOff x="1325624" y="851569"/>
              <a:chExt cx="3787346" cy="627365"/>
            </a:xfrm>
          </p:grpSpPr>
          <p:sp>
            <p:nvSpPr>
              <p:cNvPr id="128" name="Text Box 5"/>
              <p:cNvSpPr txBox="1">
                <a:spLocks noChangeArrowheads="1"/>
              </p:cNvSpPr>
              <p:nvPr/>
            </p:nvSpPr>
            <p:spPr bwMode="auto">
              <a:xfrm>
                <a:off x="2160219" y="923577"/>
                <a:ext cx="295275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개발환경</a:t>
                </a:r>
                <a:endParaRPr lang="en-US" altLang="ko-KR" sz="20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29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232713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30" name="TextBox 13"/>
              <p:cNvSpPr txBox="1">
                <a:spLocks noChangeArrowheads="1"/>
              </p:cNvSpPr>
              <p:nvPr/>
            </p:nvSpPr>
            <p:spPr bwMode="auto">
              <a:xfrm>
                <a:off x="1325624" y="851569"/>
                <a:ext cx="68446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127" name="Oval 3"/>
            <p:cNvSpPr>
              <a:spLocks noChangeArrowheads="1"/>
            </p:cNvSpPr>
            <p:nvPr/>
          </p:nvSpPr>
          <p:spPr bwMode="auto">
            <a:xfrm flipH="1">
              <a:off x="1069896" y="2419106"/>
              <a:ext cx="45719" cy="244129"/>
            </a:xfrm>
            <a:prstGeom prst="homePlate">
              <a:avLst>
                <a:gd name="adj" fmla="val 0"/>
              </a:avLst>
            </a:prstGeom>
            <a:solidFill>
              <a:srgbClr val="F0EF3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538051" y="3442791"/>
            <a:ext cx="3044143" cy="627365"/>
            <a:chOff x="1325624" y="851569"/>
            <a:chExt cx="3787346" cy="627365"/>
          </a:xfrm>
        </p:grpSpPr>
        <p:sp>
          <p:nvSpPr>
            <p:cNvPr id="132" name="Oval 3"/>
            <p:cNvSpPr>
              <a:spLocks noChangeArrowheads="1"/>
            </p:cNvSpPr>
            <p:nvPr/>
          </p:nvSpPr>
          <p:spPr bwMode="auto">
            <a:xfrm flipH="1">
              <a:off x="2010090" y="995585"/>
              <a:ext cx="56881" cy="244129"/>
            </a:xfrm>
            <a:prstGeom prst="homePlate">
              <a:avLst>
                <a:gd name="adj" fmla="val 0"/>
              </a:avLst>
            </a:prstGeom>
            <a:solidFill>
              <a:srgbClr val="F08858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33" name="Text Box 5"/>
            <p:cNvSpPr txBox="1">
              <a:spLocks noChangeArrowheads="1"/>
            </p:cNvSpPr>
            <p:nvPr/>
          </p:nvSpPr>
          <p:spPr bwMode="auto">
            <a:xfrm>
              <a:off x="2160219" y="923577"/>
              <a:ext cx="29527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 err="1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프론트엔드</a:t>
              </a:r>
              <a:r>
                <a:rPr lang="ko-KR" altLang="en-US" sz="20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 설계</a:t>
              </a:r>
              <a:endParaRPr lang="en-US" altLang="ko-KR" sz="20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34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5" name="TextBox 13"/>
            <p:cNvSpPr txBox="1">
              <a:spLocks noChangeArrowheads="1"/>
            </p:cNvSpPr>
            <p:nvPr/>
          </p:nvSpPr>
          <p:spPr bwMode="auto">
            <a:xfrm>
              <a:off x="1325624" y="851569"/>
              <a:ext cx="6844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8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544361" y="3860517"/>
            <a:ext cx="3044143" cy="627365"/>
            <a:chOff x="519745" y="2269108"/>
            <a:chExt cx="3044143" cy="627365"/>
          </a:xfrm>
        </p:grpSpPr>
        <p:grpSp>
          <p:nvGrpSpPr>
            <p:cNvPr id="137" name="그룹 136"/>
            <p:cNvGrpSpPr/>
            <p:nvPr/>
          </p:nvGrpSpPr>
          <p:grpSpPr>
            <a:xfrm>
              <a:off x="519745" y="2269108"/>
              <a:ext cx="3044143" cy="627365"/>
              <a:chOff x="1325624" y="851569"/>
              <a:chExt cx="3787346" cy="627365"/>
            </a:xfrm>
          </p:grpSpPr>
          <p:sp>
            <p:nvSpPr>
              <p:cNvPr id="139" name="Text Box 5"/>
              <p:cNvSpPr txBox="1">
                <a:spLocks noChangeArrowheads="1"/>
              </p:cNvSpPr>
              <p:nvPr/>
            </p:nvSpPr>
            <p:spPr bwMode="auto">
              <a:xfrm>
                <a:off x="2160219" y="923577"/>
                <a:ext cx="295275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데이터베이스 설계</a:t>
                </a:r>
                <a:endParaRPr lang="en-US" altLang="ko-KR" sz="20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40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232713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41" name="TextBox 13"/>
              <p:cNvSpPr txBox="1">
                <a:spLocks noChangeArrowheads="1"/>
              </p:cNvSpPr>
              <p:nvPr/>
            </p:nvSpPr>
            <p:spPr bwMode="auto">
              <a:xfrm>
                <a:off x="1325624" y="851569"/>
                <a:ext cx="68446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06</a:t>
                </a:r>
                <a:endParaRPr lang="ko-KR" altLang="en-US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138" name="Oval 3"/>
            <p:cNvSpPr>
              <a:spLocks noChangeArrowheads="1"/>
            </p:cNvSpPr>
            <p:nvPr/>
          </p:nvSpPr>
          <p:spPr bwMode="auto">
            <a:xfrm flipH="1">
              <a:off x="1069896" y="2419106"/>
              <a:ext cx="45719" cy="244129"/>
            </a:xfrm>
            <a:prstGeom prst="homePlate">
              <a:avLst>
                <a:gd name="adj" fmla="val 0"/>
              </a:avLst>
            </a:prstGeom>
            <a:solidFill>
              <a:srgbClr val="F0EF3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538051" y="4256634"/>
            <a:ext cx="3044143" cy="627365"/>
            <a:chOff x="1325624" y="851569"/>
            <a:chExt cx="3787346" cy="627365"/>
          </a:xfrm>
        </p:grpSpPr>
        <p:sp>
          <p:nvSpPr>
            <p:cNvPr id="155" name="Oval 3"/>
            <p:cNvSpPr>
              <a:spLocks noChangeArrowheads="1"/>
            </p:cNvSpPr>
            <p:nvPr/>
          </p:nvSpPr>
          <p:spPr bwMode="auto">
            <a:xfrm flipH="1">
              <a:off x="2010090" y="995585"/>
              <a:ext cx="56881" cy="244129"/>
            </a:xfrm>
            <a:prstGeom prst="homePlate">
              <a:avLst>
                <a:gd name="adj" fmla="val 0"/>
              </a:avLst>
            </a:prstGeom>
            <a:solidFill>
              <a:srgbClr val="F08858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56" name="Text Box 5"/>
            <p:cNvSpPr txBox="1">
              <a:spLocks noChangeArrowheads="1"/>
            </p:cNvSpPr>
            <p:nvPr/>
          </p:nvSpPr>
          <p:spPr bwMode="auto">
            <a:xfrm>
              <a:off x="2160219" y="923577"/>
              <a:ext cx="29527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시연</a:t>
              </a:r>
              <a:endParaRPr lang="en-US" altLang="ko-KR" sz="20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57" name="Text Box 11"/>
            <p:cNvSpPr txBox="1">
              <a:spLocks noChangeArrowheads="1"/>
            </p:cNvSpPr>
            <p:nvPr/>
          </p:nvSpPr>
          <p:spPr bwMode="auto">
            <a:xfrm>
              <a:off x="1761158" y="123271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5B6573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8" name="TextBox 13"/>
            <p:cNvSpPr txBox="1">
              <a:spLocks noChangeArrowheads="1"/>
            </p:cNvSpPr>
            <p:nvPr/>
          </p:nvSpPr>
          <p:spPr bwMode="auto">
            <a:xfrm>
              <a:off x="1325624" y="851569"/>
              <a:ext cx="6844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5B6573"/>
                  </a:solidFill>
                  <a:latin typeface="+mj-lt"/>
                  <a:ea typeface="맑은 고딕" pitchFamily="50" charset="-127"/>
                </a:rPr>
                <a:t>07</a:t>
              </a:r>
              <a:endParaRPr lang="ko-KR" altLang="en-US" sz="2800" b="1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538051" y="4674360"/>
            <a:ext cx="3044143" cy="627365"/>
            <a:chOff x="519745" y="2269108"/>
            <a:chExt cx="3044143" cy="627365"/>
          </a:xfrm>
        </p:grpSpPr>
        <p:grpSp>
          <p:nvGrpSpPr>
            <p:cNvPr id="166" name="그룹 165"/>
            <p:cNvGrpSpPr/>
            <p:nvPr/>
          </p:nvGrpSpPr>
          <p:grpSpPr>
            <a:xfrm>
              <a:off x="519745" y="2269108"/>
              <a:ext cx="3044143" cy="627365"/>
              <a:chOff x="1325624" y="851569"/>
              <a:chExt cx="3787346" cy="627365"/>
            </a:xfrm>
          </p:grpSpPr>
          <p:sp>
            <p:nvSpPr>
              <p:cNvPr id="168" name="Text Box 5"/>
              <p:cNvSpPr txBox="1">
                <a:spLocks noChangeArrowheads="1"/>
              </p:cNvSpPr>
              <p:nvPr/>
            </p:nvSpPr>
            <p:spPr bwMode="auto">
              <a:xfrm>
                <a:off x="2160219" y="923577"/>
                <a:ext cx="295275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추후 개발 방향</a:t>
                </a:r>
                <a:endParaRPr lang="en-US" altLang="ko-KR" sz="20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69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232713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solidFill>
                    <a:srgbClr val="5B6573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70" name="TextBox 13"/>
              <p:cNvSpPr txBox="1">
                <a:spLocks noChangeArrowheads="1"/>
              </p:cNvSpPr>
              <p:nvPr/>
            </p:nvSpPr>
            <p:spPr bwMode="auto">
              <a:xfrm>
                <a:off x="1325624" y="851569"/>
                <a:ext cx="684466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rgbClr val="5B6573"/>
                    </a:solidFill>
                    <a:latin typeface="+mj-lt"/>
                    <a:ea typeface="맑은 고딕" pitchFamily="50" charset="-127"/>
                  </a:rPr>
                  <a:t>08</a:t>
                </a:r>
                <a:endParaRPr lang="ko-KR" altLang="en-US" sz="2800" b="1" dirty="0">
                  <a:solidFill>
                    <a:srgbClr val="5B6573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sp>
          <p:nvSpPr>
            <p:cNvPr id="167" name="Oval 3"/>
            <p:cNvSpPr>
              <a:spLocks noChangeArrowheads="1"/>
            </p:cNvSpPr>
            <p:nvPr/>
          </p:nvSpPr>
          <p:spPr bwMode="auto">
            <a:xfrm flipH="1">
              <a:off x="1069896" y="2419106"/>
              <a:ext cx="45719" cy="244129"/>
            </a:xfrm>
            <a:prstGeom prst="homePlate">
              <a:avLst>
                <a:gd name="adj" fmla="val 0"/>
              </a:avLst>
            </a:prstGeom>
            <a:solidFill>
              <a:srgbClr val="F0EF3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rgbClr val="5B6573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9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59" y="1628800"/>
            <a:ext cx="8073363" cy="4824536"/>
          </a:xfrm>
          <a:prstGeom prst="roundRect">
            <a:avLst/>
          </a:pr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0425" y="226780"/>
            <a:ext cx="7569307" cy="724462"/>
          </a:xfrm>
        </p:spPr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추후 개발 방향</a:t>
            </a:r>
            <a:endParaRPr lang="ko-KR" altLang="en-US" dirty="0"/>
          </a:p>
        </p:txBody>
      </p:sp>
      <p:sp>
        <p:nvSpPr>
          <p:cNvPr id="34" name="Rectangle: Rounded Corners 8">
            <a:extLst>
              <a:ext uri="{FF2B5EF4-FFF2-40B4-BE49-F238E27FC236}">
                <a16:creationId xmlns:a16="http://schemas.microsoft.com/office/drawing/2014/main" id="{396D3C93-9E11-4422-A342-DF6E1F29DFB7}"/>
              </a:ext>
            </a:extLst>
          </p:cNvPr>
          <p:cNvSpPr/>
          <p:nvPr/>
        </p:nvSpPr>
        <p:spPr>
          <a:xfrm>
            <a:off x="3260981" y="1897232"/>
            <a:ext cx="996327" cy="996327"/>
          </a:xfrm>
          <a:prstGeom prst="round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Rectangle: Rounded Corners 9">
            <a:extLst>
              <a:ext uri="{FF2B5EF4-FFF2-40B4-BE49-F238E27FC236}">
                <a16:creationId xmlns:a16="http://schemas.microsoft.com/office/drawing/2014/main" id="{75309FAB-66E3-43F5-9301-15389B248FA0}"/>
              </a:ext>
            </a:extLst>
          </p:cNvPr>
          <p:cNvSpPr/>
          <p:nvPr/>
        </p:nvSpPr>
        <p:spPr>
          <a:xfrm>
            <a:off x="5277829" y="1897232"/>
            <a:ext cx="996327" cy="996327"/>
          </a:xfrm>
          <a:prstGeom prst="roundRect">
            <a:avLst/>
          </a:prstGeom>
          <a:solidFill>
            <a:srgbClr val="96E5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Rectangle: Rounded Corners 16">
            <a:extLst>
              <a:ext uri="{FF2B5EF4-FFF2-40B4-BE49-F238E27FC236}">
                <a16:creationId xmlns:a16="http://schemas.microsoft.com/office/drawing/2014/main" id="{046C2851-1258-4CAD-87BC-30D65115C0C8}"/>
              </a:ext>
            </a:extLst>
          </p:cNvPr>
          <p:cNvSpPr/>
          <p:nvPr/>
        </p:nvSpPr>
        <p:spPr>
          <a:xfrm>
            <a:off x="6205110" y="3509309"/>
            <a:ext cx="996327" cy="996327"/>
          </a:xfrm>
          <a:prstGeom prst="roundRect">
            <a:avLst/>
          </a:prstGeom>
          <a:solidFill>
            <a:srgbClr val="BE8B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ectangle: Rounded Corners 17">
            <a:extLst>
              <a:ext uri="{FF2B5EF4-FFF2-40B4-BE49-F238E27FC236}">
                <a16:creationId xmlns:a16="http://schemas.microsoft.com/office/drawing/2014/main" id="{9F416155-6AA3-4847-AA16-28C15B71F24C}"/>
              </a:ext>
            </a:extLst>
          </p:cNvPr>
          <p:cNvSpPr/>
          <p:nvPr/>
        </p:nvSpPr>
        <p:spPr>
          <a:xfrm>
            <a:off x="2406512" y="3442550"/>
            <a:ext cx="996327" cy="996327"/>
          </a:xfrm>
          <a:prstGeom prst="roundRect">
            <a:avLst/>
          </a:prstGeom>
          <a:solidFill>
            <a:srgbClr val="FDBDC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ectangle: Rounded Corners 24">
            <a:extLst>
              <a:ext uri="{FF2B5EF4-FFF2-40B4-BE49-F238E27FC236}">
                <a16:creationId xmlns:a16="http://schemas.microsoft.com/office/drawing/2014/main" id="{FE0D3DD7-74A6-4836-9967-5FE30D628658}"/>
              </a:ext>
            </a:extLst>
          </p:cNvPr>
          <p:cNvSpPr/>
          <p:nvPr/>
        </p:nvSpPr>
        <p:spPr>
          <a:xfrm>
            <a:off x="3260981" y="5121387"/>
            <a:ext cx="996327" cy="996327"/>
          </a:xfrm>
          <a:prstGeom prst="roundRect">
            <a:avLst/>
          </a:prstGeom>
          <a:solidFill>
            <a:srgbClr val="85C2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Rectangle: Rounded Corners 25">
            <a:extLst>
              <a:ext uri="{FF2B5EF4-FFF2-40B4-BE49-F238E27FC236}">
                <a16:creationId xmlns:a16="http://schemas.microsoft.com/office/drawing/2014/main" id="{4CE29F15-D414-4F5B-B5E6-2C5D939A3690}"/>
              </a:ext>
            </a:extLst>
          </p:cNvPr>
          <p:cNvSpPr/>
          <p:nvPr/>
        </p:nvSpPr>
        <p:spPr>
          <a:xfrm>
            <a:off x="5277829" y="5121387"/>
            <a:ext cx="996327" cy="996327"/>
          </a:xfrm>
          <a:prstGeom prst="round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9" name="Group 33">
            <a:extLst>
              <a:ext uri="{FF2B5EF4-FFF2-40B4-BE49-F238E27FC236}">
                <a16:creationId xmlns:a16="http://schemas.microsoft.com/office/drawing/2014/main" id="{0789AC50-BB28-454F-8CAC-D9B51BF3E63D}"/>
              </a:ext>
            </a:extLst>
          </p:cNvPr>
          <p:cNvGrpSpPr/>
          <p:nvPr/>
        </p:nvGrpSpPr>
        <p:grpSpPr>
          <a:xfrm>
            <a:off x="3711978" y="3341844"/>
            <a:ext cx="1971585" cy="1414418"/>
            <a:chOff x="8390397" y="4523729"/>
            <a:chExt cx="3069355" cy="2201960"/>
          </a:xfrm>
          <a:solidFill>
            <a:srgbClr val="96E5D8"/>
          </a:solidFill>
        </p:grpSpPr>
        <p:sp>
          <p:nvSpPr>
            <p:cNvPr id="70" name="Freeform: Shape 34">
              <a:extLst>
                <a:ext uri="{FF2B5EF4-FFF2-40B4-BE49-F238E27FC236}">
                  <a16:creationId xmlns:a16="http://schemas.microsoft.com/office/drawing/2014/main" id="{6F85D5F3-0DC7-4BA2-9184-1523EC224F42}"/>
                </a:ext>
              </a:extLst>
            </p:cNvPr>
            <p:cNvSpPr/>
            <p:nvPr/>
          </p:nvSpPr>
          <p:spPr>
            <a:xfrm>
              <a:off x="8390397" y="4523729"/>
              <a:ext cx="2468058" cy="2201892"/>
            </a:xfrm>
            <a:custGeom>
              <a:avLst/>
              <a:gdLst>
                <a:gd name="connsiteX0" fmla="*/ 0 w 5215136"/>
                <a:gd name="connsiteY0" fmla="*/ 467346 h 4652715"/>
                <a:gd name="connsiteX1" fmla="*/ 77890 w 5215136"/>
                <a:gd name="connsiteY1" fmla="*/ 371476 h 4652715"/>
                <a:gd name="connsiteX2" fmla="*/ 208227 w 5215136"/>
                <a:gd name="connsiteY2" fmla="*/ 371618 h 4652715"/>
                <a:gd name="connsiteX3" fmla="*/ 254350 w 5215136"/>
                <a:gd name="connsiteY3" fmla="*/ 380218 h 4652715"/>
                <a:gd name="connsiteX4" fmla="*/ 457176 w 5215136"/>
                <a:gd name="connsiteY4" fmla="*/ 366573 h 4652715"/>
                <a:gd name="connsiteX5" fmla="*/ 520213 w 5215136"/>
                <a:gd name="connsiteY5" fmla="*/ 327486 h 4652715"/>
                <a:gd name="connsiteX6" fmla="*/ 865316 w 5215136"/>
                <a:gd name="connsiteY6" fmla="*/ 47196 h 4652715"/>
                <a:gd name="connsiteX7" fmla="*/ 1194642 w 5215136"/>
                <a:gd name="connsiteY7" fmla="*/ 362 h 4652715"/>
                <a:gd name="connsiteX8" fmla="*/ 1679677 w 5215136"/>
                <a:gd name="connsiteY8" fmla="*/ 114212 h 4652715"/>
                <a:gd name="connsiteX9" fmla="*/ 1817832 w 5215136"/>
                <a:gd name="connsiteY9" fmla="*/ 218468 h 4652715"/>
                <a:gd name="connsiteX10" fmla="*/ 1858838 w 5215136"/>
                <a:gd name="connsiteY10" fmla="*/ 392370 h 4652715"/>
                <a:gd name="connsiteX11" fmla="*/ 1817548 w 5215136"/>
                <a:gd name="connsiteY11" fmla="*/ 496342 h 4652715"/>
                <a:gd name="connsiteX12" fmla="*/ 1812715 w 5215136"/>
                <a:gd name="connsiteY12" fmla="*/ 531165 h 4652715"/>
                <a:gd name="connsiteX13" fmla="*/ 1951368 w 5215136"/>
                <a:gd name="connsiteY13" fmla="*/ 898370 h 4652715"/>
                <a:gd name="connsiteX14" fmla="*/ 2168407 w 5215136"/>
                <a:gd name="connsiteY14" fmla="*/ 1210995 h 4652715"/>
                <a:gd name="connsiteX15" fmla="*/ 2244307 w 5215136"/>
                <a:gd name="connsiteY15" fmla="*/ 1252854 h 4652715"/>
                <a:gd name="connsiteX16" fmla="*/ 2305283 w 5215136"/>
                <a:gd name="connsiteY16" fmla="*/ 1278651 h 4652715"/>
                <a:gd name="connsiteX17" fmla="*/ 2648396 w 5215136"/>
                <a:gd name="connsiteY17" fmla="*/ 1389090 h 4652715"/>
                <a:gd name="connsiteX18" fmla="*/ 3288713 w 5215136"/>
                <a:gd name="connsiteY18" fmla="*/ 1370612 h 4652715"/>
                <a:gd name="connsiteX19" fmla="*/ 3682497 w 5215136"/>
                <a:gd name="connsiteY19" fmla="*/ 1335860 h 4652715"/>
                <a:gd name="connsiteX20" fmla="*/ 4059297 w 5215136"/>
                <a:gd name="connsiteY20" fmla="*/ 1392714 h 4652715"/>
                <a:gd name="connsiteX21" fmla="*/ 4502189 w 5215136"/>
                <a:gd name="connsiteY21" fmla="*/ 1774844 h 4652715"/>
                <a:gd name="connsiteX22" fmla="*/ 4686111 w 5215136"/>
                <a:gd name="connsiteY22" fmla="*/ 2323199 h 4652715"/>
                <a:gd name="connsiteX23" fmla="*/ 4934065 w 5215136"/>
                <a:gd name="connsiteY23" fmla="*/ 3075518 h 4652715"/>
                <a:gd name="connsiteX24" fmla="*/ 5019275 w 5215136"/>
                <a:gd name="connsiteY24" fmla="*/ 3277491 h 4652715"/>
                <a:gd name="connsiteX25" fmla="*/ 5031996 w 5215136"/>
                <a:gd name="connsiteY25" fmla="*/ 3326457 h 4652715"/>
                <a:gd name="connsiteX26" fmla="*/ 5013234 w 5215136"/>
                <a:gd name="connsiteY26" fmla="*/ 3368529 h 4652715"/>
                <a:gd name="connsiteX27" fmla="*/ 5003285 w 5215136"/>
                <a:gd name="connsiteY27" fmla="*/ 3391484 h 4652715"/>
                <a:gd name="connsiteX28" fmla="*/ 4915943 w 5215136"/>
                <a:gd name="connsiteY28" fmla="*/ 3851432 h 4652715"/>
                <a:gd name="connsiteX29" fmla="*/ 4869820 w 5215136"/>
                <a:gd name="connsiteY29" fmla="*/ 4125823 h 4652715"/>
                <a:gd name="connsiteX30" fmla="*/ 4866338 w 5215136"/>
                <a:gd name="connsiteY30" fmla="*/ 4156168 h 4652715"/>
                <a:gd name="connsiteX31" fmla="*/ 4981822 w 5215136"/>
                <a:gd name="connsiteY31" fmla="*/ 4171377 h 4652715"/>
                <a:gd name="connsiteX32" fmla="*/ 5089845 w 5215136"/>
                <a:gd name="connsiteY32" fmla="*/ 4200373 h 4652715"/>
                <a:gd name="connsiteX33" fmla="*/ 5178039 w 5215136"/>
                <a:gd name="connsiteY33" fmla="*/ 4298374 h 4652715"/>
                <a:gd name="connsiteX34" fmla="*/ 5215136 w 5215136"/>
                <a:gd name="connsiteY34" fmla="*/ 4466449 h 4652715"/>
                <a:gd name="connsiteX35" fmla="*/ 4821778 w 5215136"/>
                <a:gd name="connsiteY35" fmla="*/ 4479810 h 4652715"/>
                <a:gd name="connsiteX36" fmla="*/ 4821423 w 5215136"/>
                <a:gd name="connsiteY36" fmla="*/ 4400925 h 4652715"/>
                <a:gd name="connsiteX37" fmla="*/ 4792357 w 5215136"/>
                <a:gd name="connsiteY37" fmla="*/ 4134919 h 4652715"/>
                <a:gd name="connsiteX38" fmla="*/ 4760589 w 5215136"/>
                <a:gd name="connsiteY38" fmla="*/ 3828761 h 4652715"/>
                <a:gd name="connsiteX39" fmla="*/ 4702030 w 5215136"/>
                <a:gd name="connsiteY39" fmla="*/ 3356021 h 4652715"/>
                <a:gd name="connsiteX40" fmla="*/ 4647450 w 5215136"/>
                <a:gd name="connsiteY40" fmla="*/ 3206211 h 4652715"/>
                <a:gd name="connsiteX41" fmla="*/ 4528128 w 5215136"/>
                <a:gd name="connsiteY41" fmla="*/ 2910287 h 4652715"/>
                <a:gd name="connsiteX42" fmla="*/ 4521021 w 5215136"/>
                <a:gd name="connsiteY42" fmla="*/ 2854641 h 4652715"/>
                <a:gd name="connsiteX43" fmla="*/ 4478878 w 5215136"/>
                <a:gd name="connsiteY43" fmla="*/ 2712364 h 4652715"/>
                <a:gd name="connsiteX44" fmla="*/ 4472624 w 5215136"/>
                <a:gd name="connsiteY44" fmla="*/ 2703907 h 4652715"/>
                <a:gd name="connsiteX45" fmla="*/ 4463954 w 5215136"/>
                <a:gd name="connsiteY45" fmla="*/ 2701135 h 4652715"/>
                <a:gd name="connsiteX46" fmla="*/ 4460401 w 5215136"/>
                <a:gd name="connsiteY46" fmla="*/ 2723095 h 4652715"/>
                <a:gd name="connsiteX47" fmla="*/ 4566860 w 5215136"/>
                <a:gd name="connsiteY47" fmla="*/ 3179916 h 4652715"/>
                <a:gd name="connsiteX48" fmla="*/ 4664151 w 5215136"/>
                <a:gd name="connsiteY48" fmla="*/ 3498938 h 4652715"/>
                <a:gd name="connsiteX49" fmla="*/ 4726122 w 5215136"/>
                <a:gd name="connsiteY49" fmla="*/ 4049567 h 4652715"/>
                <a:gd name="connsiteX50" fmla="*/ 4762295 w 5215136"/>
                <a:gd name="connsiteY50" fmla="*/ 4371361 h 4652715"/>
                <a:gd name="connsiteX51" fmla="*/ 4761158 w 5215136"/>
                <a:gd name="connsiteY51" fmla="*/ 4494094 h 4652715"/>
                <a:gd name="connsiteX52" fmla="*/ 4664151 w 5215136"/>
                <a:gd name="connsiteY52" fmla="*/ 4652716 h 4652715"/>
                <a:gd name="connsiteX53" fmla="*/ 4632029 w 5215136"/>
                <a:gd name="connsiteY53" fmla="*/ 4652716 h 4652715"/>
                <a:gd name="connsiteX54" fmla="*/ 4559966 w 5215136"/>
                <a:gd name="connsiteY54" fmla="*/ 4629193 h 4652715"/>
                <a:gd name="connsiteX55" fmla="*/ 4492808 w 5215136"/>
                <a:gd name="connsiteY55" fmla="*/ 4652716 h 4652715"/>
                <a:gd name="connsiteX56" fmla="*/ 4423162 w 5215136"/>
                <a:gd name="connsiteY56" fmla="*/ 4652716 h 4652715"/>
                <a:gd name="connsiteX57" fmla="*/ 4379526 w 5215136"/>
                <a:gd name="connsiteY57" fmla="*/ 4630401 h 4652715"/>
                <a:gd name="connsiteX58" fmla="*/ 4327860 w 5215136"/>
                <a:gd name="connsiteY58" fmla="*/ 4583284 h 4652715"/>
                <a:gd name="connsiteX59" fmla="*/ 4327363 w 5215136"/>
                <a:gd name="connsiteY59" fmla="*/ 4497576 h 4652715"/>
                <a:gd name="connsiteX60" fmla="*/ 3533753 w 5215136"/>
                <a:gd name="connsiteY60" fmla="*/ 4524084 h 4652715"/>
                <a:gd name="connsiteX61" fmla="*/ 3549175 w 5215136"/>
                <a:gd name="connsiteY61" fmla="*/ 4416488 h 4652715"/>
                <a:gd name="connsiteX62" fmla="*/ 3625715 w 5215136"/>
                <a:gd name="connsiteY62" fmla="*/ 4273430 h 4652715"/>
                <a:gd name="connsiteX63" fmla="*/ 3655776 w 5215136"/>
                <a:gd name="connsiteY63" fmla="*/ 4180118 h 4652715"/>
                <a:gd name="connsiteX64" fmla="*/ 3692802 w 5215136"/>
                <a:gd name="connsiteY64" fmla="*/ 3556573 h 4652715"/>
                <a:gd name="connsiteX65" fmla="*/ 3754702 w 5215136"/>
                <a:gd name="connsiteY65" fmla="*/ 3316508 h 4652715"/>
                <a:gd name="connsiteX66" fmla="*/ 3712914 w 5215136"/>
                <a:gd name="connsiteY66" fmla="*/ 3250912 h 4652715"/>
                <a:gd name="connsiteX67" fmla="*/ 3705239 w 5215136"/>
                <a:gd name="connsiteY67" fmla="*/ 3290071 h 4652715"/>
                <a:gd name="connsiteX68" fmla="*/ 3660751 w 5215136"/>
                <a:gd name="connsiteY68" fmla="*/ 3501567 h 4652715"/>
                <a:gd name="connsiteX69" fmla="*/ 3460483 w 5215136"/>
                <a:gd name="connsiteY69" fmla="*/ 4139254 h 4652715"/>
                <a:gd name="connsiteX70" fmla="*/ 3371365 w 5215136"/>
                <a:gd name="connsiteY70" fmla="*/ 4388061 h 4652715"/>
                <a:gd name="connsiteX71" fmla="*/ 3231930 w 5215136"/>
                <a:gd name="connsiteY71" fmla="*/ 4502196 h 4652715"/>
                <a:gd name="connsiteX72" fmla="*/ 3134497 w 5215136"/>
                <a:gd name="connsiteY72" fmla="*/ 4506602 h 4652715"/>
                <a:gd name="connsiteX73" fmla="*/ 2987317 w 5215136"/>
                <a:gd name="connsiteY73" fmla="*/ 4485708 h 4652715"/>
                <a:gd name="connsiteX74" fmla="*/ 2914757 w 5215136"/>
                <a:gd name="connsiteY74" fmla="*/ 4400285 h 4652715"/>
                <a:gd name="connsiteX75" fmla="*/ 2980565 w 5215136"/>
                <a:gd name="connsiteY75" fmla="*/ 4322466 h 4652715"/>
                <a:gd name="connsiteX76" fmla="*/ 3053196 w 5215136"/>
                <a:gd name="connsiteY76" fmla="*/ 4295461 h 4652715"/>
                <a:gd name="connsiteX77" fmla="*/ 3123553 w 5215136"/>
                <a:gd name="connsiteY77" fmla="*/ 4218566 h 4652715"/>
                <a:gd name="connsiteX78" fmla="*/ 3199026 w 5215136"/>
                <a:gd name="connsiteY78" fmla="*/ 3898763 h 4652715"/>
                <a:gd name="connsiteX79" fmla="*/ 3178914 w 5215136"/>
                <a:gd name="connsiteY79" fmla="*/ 3429718 h 4652715"/>
                <a:gd name="connsiteX80" fmla="*/ 3029317 w 5215136"/>
                <a:gd name="connsiteY80" fmla="*/ 2924998 h 4652715"/>
                <a:gd name="connsiteX81" fmla="*/ 2963296 w 5215136"/>
                <a:gd name="connsiteY81" fmla="*/ 2885129 h 4652715"/>
                <a:gd name="connsiteX82" fmla="*/ 2958179 w 5215136"/>
                <a:gd name="connsiteY82" fmla="*/ 2886692 h 4652715"/>
                <a:gd name="connsiteX83" fmla="*/ 2422331 w 5215136"/>
                <a:gd name="connsiteY83" fmla="*/ 3024350 h 4652715"/>
                <a:gd name="connsiteX84" fmla="*/ 2395254 w 5215136"/>
                <a:gd name="connsiteY84" fmla="*/ 3042756 h 4652715"/>
                <a:gd name="connsiteX85" fmla="*/ 2283537 w 5215136"/>
                <a:gd name="connsiteY85" fmla="*/ 3166555 h 4652715"/>
                <a:gd name="connsiteX86" fmla="*/ 2309050 w 5215136"/>
                <a:gd name="connsiteY86" fmla="*/ 3236557 h 4652715"/>
                <a:gd name="connsiteX87" fmla="*/ 2317720 w 5215136"/>
                <a:gd name="connsiteY87" fmla="*/ 3345716 h 4652715"/>
                <a:gd name="connsiteX88" fmla="*/ 2307628 w 5215136"/>
                <a:gd name="connsiteY88" fmla="*/ 3766151 h 4652715"/>
                <a:gd name="connsiteX89" fmla="*/ 2296826 w 5215136"/>
                <a:gd name="connsiteY89" fmla="*/ 4304486 h 4652715"/>
                <a:gd name="connsiteX90" fmla="*/ 2246653 w 5215136"/>
                <a:gd name="connsiteY90" fmla="*/ 4421179 h 4652715"/>
                <a:gd name="connsiteX91" fmla="*/ 1926139 w 5215136"/>
                <a:gd name="connsiteY91" fmla="*/ 4509657 h 4652715"/>
                <a:gd name="connsiteX92" fmla="*/ 1860473 w 5215136"/>
                <a:gd name="connsiteY92" fmla="*/ 4488764 h 4652715"/>
                <a:gd name="connsiteX93" fmla="*/ 1837305 w 5215136"/>
                <a:gd name="connsiteY93" fmla="*/ 4421392 h 4652715"/>
                <a:gd name="connsiteX94" fmla="*/ 1857559 w 5215136"/>
                <a:gd name="connsiteY94" fmla="*/ 4372000 h 4652715"/>
                <a:gd name="connsiteX95" fmla="*/ 1918464 w 5215136"/>
                <a:gd name="connsiteY95" fmla="*/ 4290344 h 4652715"/>
                <a:gd name="connsiteX96" fmla="*/ 1970058 w 5215136"/>
                <a:gd name="connsiteY96" fmla="*/ 4256871 h 4652715"/>
                <a:gd name="connsiteX97" fmla="*/ 2036791 w 5215136"/>
                <a:gd name="connsiteY97" fmla="*/ 4105142 h 4652715"/>
                <a:gd name="connsiteX98" fmla="*/ 1907022 w 5215136"/>
                <a:gd name="connsiteY98" fmla="*/ 3561761 h 4652715"/>
                <a:gd name="connsiteX99" fmla="*/ 1888189 w 5215136"/>
                <a:gd name="connsiteY99" fmla="*/ 3516065 h 4652715"/>
                <a:gd name="connsiteX100" fmla="*/ 1874686 w 5215136"/>
                <a:gd name="connsiteY100" fmla="*/ 3538877 h 4652715"/>
                <a:gd name="connsiteX101" fmla="*/ 1611737 w 5215136"/>
                <a:gd name="connsiteY101" fmla="*/ 4178413 h 4652715"/>
                <a:gd name="connsiteX102" fmla="*/ 1463419 w 5215136"/>
                <a:gd name="connsiteY102" fmla="*/ 4499424 h 4652715"/>
                <a:gd name="connsiteX103" fmla="*/ 1397469 w 5215136"/>
                <a:gd name="connsiteY103" fmla="*/ 4569070 h 4652715"/>
                <a:gd name="connsiteX104" fmla="*/ 1326259 w 5215136"/>
                <a:gd name="connsiteY104" fmla="*/ 4567506 h 4652715"/>
                <a:gd name="connsiteX105" fmla="*/ 1290868 w 5215136"/>
                <a:gd name="connsiteY105" fmla="*/ 4563456 h 4652715"/>
                <a:gd name="connsiteX106" fmla="*/ 1110925 w 5215136"/>
                <a:gd name="connsiteY106" fmla="*/ 4570207 h 4652715"/>
                <a:gd name="connsiteX107" fmla="*/ 1092803 w 5215136"/>
                <a:gd name="connsiteY107" fmla="*/ 4566511 h 4652715"/>
                <a:gd name="connsiteX108" fmla="*/ 1046538 w 5215136"/>
                <a:gd name="connsiteY108" fmla="*/ 4504754 h 4652715"/>
                <a:gd name="connsiteX109" fmla="*/ 1086620 w 5215136"/>
                <a:gd name="connsiteY109" fmla="*/ 4416488 h 4652715"/>
                <a:gd name="connsiteX110" fmla="*/ 1173180 w 5215136"/>
                <a:gd name="connsiteY110" fmla="*/ 4340944 h 4652715"/>
                <a:gd name="connsiteX111" fmla="*/ 1273598 w 5215136"/>
                <a:gd name="connsiteY111" fmla="*/ 4196819 h 4652715"/>
                <a:gd name="connsiteX112" fmla="*/ 1301243 w 5215136"/>
                <a:gd name="connsiteY112" fmla="*/ 4096330 h 4652715"/>
                <a:gd name="connsiteX113" fmla="*/ 1358239 w 5215136"/>
                <a:gd name="connsiteY113" fmla="*/ 3772334 h 4652715"/>
                <a:gd name="connsiteX114" fmla="*/ 1425540 w 5215136"/>
                <a:gd name="connsiteY114" fmla="*/ 3000187 h 4652715"/>
                <a:gd name="connsiteX115" fmla="*/ 1375296 w 5215136"/>
                <a:gd name="connsiteY115" fmla="*/ 2888256 h 4652715"/>
                <a:gd name="connsiteX116" fmla="*/ 1130397 w 5215136"/>
                <a:gd name="connsiteY116" fmla="*/ 2539386 h 4652715"/>
                <a:gd name="connsiteX117" fmla="*/ 1054711 w 5215136"/>
                <a:gd name="connsiteY117" fmla="*/ 2105591 h 4652715"/>
                <a:gd name="connsiteX118" fmla="*/ 1074041 w 5215136"/>
                <a:gd name="connsiteY118" fmla="*/ 2061245 h 4652715"/>
                <a:gd name="connsiteX119" fmla="*/ 1081077 w 5215136"/>
                <a:gd name="connsiteY119" fmla="*/ 2048879 h 4652715"/>
                <a:gd name="connsiteX120" fmla="*/ 1053574 w 5215136"/>
                <a:gd name="connsiteY120" fmla="*/ 1922877 h 4652715"/>
                <a:gd name="connsiteX121" fmla="*/ 985491 w 5215136"/>
                <a:gd name="connsiteY121" fmla="*/ 1892034 h 4652715"/>
                <a:gd name="connsiteX122" fmla="*/ 983643 w 5215136"/>
                <a:gd name="connsiteY122" fmla="*/ 1711594 h 4652715"/>
                <a:gd name="connsiteX123" fmla="*/ 984994 w 5215136"/>
                <a:gd name="connsiteY123" fmla="*/ 1687715 h 4652715"/>
                <a:gd name="connsiteX124" fmla="*/ 953084 w 5215136"/>
                <a:gd name="connsiteY124" fmla="*/ 1591277 h 4652715"/>
                <a:gd name="connsiteX125" fmla="*/ 769304 w 5215136"/>
                <a:gd name="connsiteY125" fmla="*/ 1165512 h 4652715"/>
                <a:gd name="connsiteX126" fmla="*/ 727872 w 5215136"/>
                <a:gd name="connsiteY126" fmla="*/ 1136090 h 4652715"/>
                <a:gd name="connsiteX127" fmla="*/ 438272 w 5215136"/>
                <a:gd name="connsiteY127" fmla="*/ 1071632 h 4652715"/>
                <a:gd name="connsiteX128" fmla="*/ 211639 w 5215136"/>
                <a:gd name="connsiteY128" fmla="*/ 986351 h 4652715"/>
                <a:gd name="connsiteX129" fmla="*/ 132470 w 5215136"/>
                <a:gd name="connsiteY129" fmla="*/ 871577 h 4652715"/>
                <a:gd name="connsiteX130" fmla="*/ 121170 w 5215136"/>
                <a:gd name="connsiteY130" fmla="*/ 848480 h 4652715"/>
                <a:gd name="connsiteX131" fmla="*/ 70143 w 5215136"/>
                <a:gd name="connsiteY131" fmla="*/ 728803 h 4652715"/>
                <a:gd name="connsiteX132" fmla="*/ 68225 w 5215136"/>
                <a:gd name="connsiteY132" fmla="*/ 651197 h 4652715"/>
                <a:gd name="connsiteX133" fmla="*/ 61260 w 5215136"/>
                <a:gd name="connsiteY133" fmla="*/ 627461 h 4652715"/>
                <a:gd name="connsiteX134" fmla="*/ 142 w 5215136"/>
                <a:gd name="connsiteY134" fmla="*/ 542180 h 4652715"/>
                <a:gd name="connsiteX135" fmla="*/ 0 w 5215136"/>
                <a:gd name="connsiteY135" fmla="*/ 467346 h 46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5215136" h="4652715">
                  <a:moveTo>
                    <a:pt x="0" y="467346"/>
                  </a:moveTo>
                  <a:cubicBezTo>
                    <a:pt x="13787" y="425416"/>
                    <a:pt x="33828" y="388461"/>
                    <a:pt x="77890" y="371476"/>
                  </a:cubicBezTo>
                  <a:cubicBezTo>
                    <a:pt x="121241" y="354775"/>
                    <a:pt x="164521" y="355344"/>
                    <a:pt x="208227" y="371618"/>
                  </a:cubicBezTo>
                  <a:cubicBezTo>
                    <a:pt x="222725" y="377019"/>
                    <a:pt x="239142" y="380999"/>
                    <a:pt x="254350" y="380218"/>
                  </a:cubicBezTo>
                  <a:cubicBezTo>
                    <a:pt x="322006" y="376806"/>
                    <a:pt x="389591" y="371618"/>
                    <a:pt x="457176" y="366573"/>
                  </a:cubicBezTo>
                  <a:cubicBezTo>
                    <a:pt x="484679" y="364512"/>
                    <a:pt x="503868" y="350511"/>
                    <a:pt x="520213" y="327486"/>
                  </a:cubicBezTo>
                  <a:cubicBezTo>
                    <a:pt x="609047" y="202123"/>
                    <a:pt x="715506" y="97654"/>
                    <a:pt x="865316" y="47196"/>
                  </a:cubicBezTo>
                  <a:cubicBezTo>
                    <a:pt x="972130" y="11236"/>
                    <a:pt x="1082285" y="-2480"/>
                    <a:pt x="1194642" y="362"/>
                  </a:cubicBezTo>
                  <a:cubicBezTo>
                    <a:pt x="1364138" y="4627"/>
                    <a:pt x="1527664" y="34972"/>
                    <a:pt x="1679677" y="114212"/>
                  </a:cubicBezTo>
                  <a:cubicBezTo>
                    <a:pt x="1731485" y="141218"/>
                    <a:pt x="1777892" y="175259"/>
                    <a:pt x="1817832" y="218468"/>
                  </a:cubicBezTo>
                  <a:cubicBezTo>
                    <a:pt x="1864665" y="269139"/>
                    <a:pt x="1876818" y="328054"/>
                    <a:pt x="1858838" y="392370"/>
                  </a:cubicBezTo>
                  <a:cubicBezTo>
                    <a:pt x="1848817" y="428046"/>
                    <a:pt x="1830695" y="461448"/>
                    <a:pt x="1817548" y="496342"/>
                  </a:cubicBezTo>
                  <a:cubicBezTo>
                    <a:pt x="1813426" y="507215"/>
                    <a:pt x="1809091" y="521357"/>
                    <a:pt x="1812715" y="531165"/>
                  </a:cubicBezTo>
                  <a:cubicBezTo>
                    <a:pt x="1857416" y="654182"/>
                    <a:pt x="1896077" y="780185"/>
                    <a:pt x="1951368" y="898370"/>
                  </a:cubicBezTo>
                  <a:cubicBezTo>
                    <a:pt x="2005237" y="1013428"/>
                    <a:pt x="2073603" y="1122303"/>
                    <a:pt x="2168407" y="1210995"/>
                  </a:cubicBezTo>
                  <a:cubicBezTo>
                    <a:pt x="2190367" y="1231533"/>
                    <a:pt x="2213677" y="1246742"/>
                    <a:pt x="2244307" y="1252854"/>
                  </a:cubicBezTo>
                  <a:cubicBezTo>
                    <a:pt x="2265557" y="1257118"/>
                    <a:pt x="2286806" y="1266925"/>
                    <a:pt x="2305283" y="1278651"/>
                  </a:cubicBezTo>
                  <a:cubicBezTo>
                    <a:pt x="2410179" y="1345525"/>
                    <a:pt x="2526658" y="1374805"/>
                    <a:pt x="2648396" y="1389090"/>
                  </a:cubicBezTo>
                  <a:cubicBezTo>
                    <a:pt x="2862807" y="1414248"/>
                    <a:pt x="3075724" y="1397689"/>
                    <a:pt x="3288713" y="1370612"/>
                  </a:cubicBezTo>
                  <a:cubicBezTo>
                    <a:pt x="3419477" y="1353983"/>
                    <a:pt x="3549530" y="1329535"/>
                    <a:pt x="3682497" y="1335860"/>
                  </a:cubicBezTo>
                  <a:cubicBezTo>
                    <a:pt x="3810135" y="1341901"/>
                    <a:pt x="3935782" y="1354622"/>
                    <a:pt x="4059297" y="1392714"/>
                  </a:cubicBezTo>
                  <a:cubicBezTo>
                    <a:pt x="4264042" y="1455893"/>
                    <a:pt x="4404471" y="1589215"/>
                    <a:pt x="4502189" y="1774844"/>
                  </a:cubicBezTo>
                  <a:cubicBezTo>
                    <a:pt x="4593226" y="1947750"/>
                    <a:pt x="4648516" y="2132668"/>
                    <a:pt x="4686111" y="2323199"/>
                  </a:cubicBezTo>
                  <a:cubicBezTo>
                    <a:pt x="4737706" y="2584372"/>
                    <a:pt x="4818794" y="2835382"/>
                    <a:pt x="4934065" y="3075518"/>
                  </a:cubicBezTo>
                  <a:cubicBezTo>
                    <a:pt x="4965619" y="3141327"/>
                    <a:pt x="4991630" y="3209907"/>
                    <a:pt x="5019275" y="3277491"/>
                  </a:cubicBezTo>
                  <a:cubicBezTo>
                    <a:pt x="5025600" y="3292985"/>
                    <a:pt x="5030503" y="3309827"/>
                    <a:pt x="5031996" y="3326457"/>
                  </a:cubicBezTo>
                  <a:cubicBezTo>
                    <a:pt x="5033488" y="3342305"/>
                    <a:pt x="5041306" y="3363270"/>
                    <a:pt x="5013234" y="3368529"/>
                  </a:cubicBezTo>
                  <a:cubicBezTo>
                    <a:pt x="5008615" y="3369382"/>
                    <a:pt x="5004919" y="3383169"/>
                    <a:pt x="5003285" y="3391484"/>
                  </a:cubicBezTo>
                  <a:cubicBezTo>
                    <a:pt x="4973863" y="3544705"/>
                    <a:pt x="4944157" y="3697926"/>
                    <a:pt x="4915943" y="3851432"/>
                  </a:cubicBezTo>
                  <a:cubicBezTo>
                    <a:pt x="4899242" y="3942682"/>
                    <a:pt x="4885029" y="4034359"/>
                    <a:pt x="4869820" y="4125823"/>
                  </a:cubicBezTo>
                  <a:cubicBezTo>
                    <a:pt x="4868257" y="4135275"/>
                    <a:pt x="4867617" y="4144940"/>
                    <a:pt x="4866338" y="4156168"/>
                  </a:cubicBezTo>
                  <a:cubicBezTo>
                    <a:pt x="4906420" y="4161285"/>
                    <a:pt x="4944583" y="4164128"/>
                    <a:pt x="4981822" y="4171377"/>
                  </a:cubicBezTo>
                  <a:cubicBezTo>
                    <a:pt x="5018351" y="4178484"/>
                    <a:pt x="5055306" y="4186798"/>
                    <a:pt x="5089845" y="4200373"/>
                  </a:cubicBezTo>
                  <a:cubicBezTo>
                    <a:pt x="5134262" y="4217784"/>
                    <a:pt x="5165745" y="4251754"/>
                    <a:pt x="5178039" y="4298374"/>
                  </a:cubicBezTo>
                  <a:cubicBezTo>
                    <a:pt x="5192181" y="4352172"/>
                    <a:pt x="5202273" y="4407036"/>
                    <a:pt x="5215136" y="4466449"/>
                  </a:cubicBezTo>
                  <a:cubicBezTo>
                    <a:pt x="5079469" y="4471068"/>
                    <a:pt x="4951547" y="4475403"/>
                    <a:pt x="4821778" y="4479810"/>
                  </a:cubicBezTo>
                  <a:cubicBezTo>
                    <a:pt x="4821778" y="4451880"/>
                    <a:pt x="4823911" y="4426153"/>
                    <a:pt x="4821423" y="4400925"/>
                  </a:cubicBezTo>
                  <a:cubicBezTo>
                    <a:pt x="4812540" y="4312161"/>
                    <a:pt x="4801737" y="4223611"/>
                    <a:pt x="4792357" y="4134919"/>
                  </a:cubicBezTo>
                  <a:cubicBezTo>
                    <a:pt x="4781483" y="4032867"/>
                    <a:pt x="4772529" y="3930672"/>
                    <a:pt x="4760589" y="3828761"/>
                  </a:cubicBezTo>
                  <a:cubicBezTo>
                    <a:pt x="4742112" y="3671063"/>
                    <a:pt x="4722213" y="3513506"/>
                    <a:pt x="4702030" y="3356021"/>
                  </a:cubicBezTo>
                  <a:cubicBezTo>
                    <a:pt x="4695136" y="3302294"/>
                    <a:pt x="4674527" y="3253187"/>
                    <a:pt x="4647450" y="3206211"/>
                  </a:cubicBezTo>
                  <a:cubicBezTo>
                    <a:pt x="4593936" y="3113255"/>
                    <a:pt x="4544474" y="3018380"/>
                    <a:pt x="4528128" y="2910287"/>
                  </a:cubicBezTo>
                  <a:cubicBezTo>
                    <a:pt x="4525286" y="2891738"/>
                    <a:pt x="4520311" y="2873047"/>
                    <a:pt x="4521021" y="2854641"/>
                  </a:cubicBezTo>
                  <a:cubicBezTo>
                    <a:pt x="4523154" y="2802051"/>
                    <a:pt x="4496361" y="2758700"/>
                    <a:pt x="4478878" y="2712364"/>
                  </a:cubicBezTo>
                  <a:cubicBezTo>
                    <a:pt x="4477670" y="2709166"/>
                    <a:pt x="4475041" y="2706394"/>
                    <a:pt x="4472624" y="2703907"/>
                  </a:cubicBezTo>
                  <a:cubicBezTo>
                    <a:pt x="4471559" y="2702841"/>
                    <a:pt x="4469427" y="2702841"/>
                    <a:pt x="4463954" y="2701135"/>
                  </a:cubicBezTo>
                  <a:cubicBezTo>
                    <a:pt x="4462675" y="2708811"/>
                    <a:pt x="4460756" y="2715918"/>
                    <a:pt x="4460401" y="2723095"/>
                  </a:cubicBezTo>
                  <a:cubicBezTo>
                    <a:pt x="4452157" y="2885555"/>
                    <a:pt x="4479802" y="3040766"/>
                    <a:pt x="4566860" y="3179916"/>
                  </a:cubicBezTo>
                  <a:cubicBezTo>
                    <a:pt x="4628546" y="3278558"/>
                    <a:pt x="4652069" y="3386154"/>
                    <a:pt x="4664151" y="3498938"/>
                  </a:cubicBezTo>
                  <a:cubicBezTo>
                    <a:pt x="4683837" y="3682575"/>
                    <a:pt x="4705228" y="3866071"/>
                    <a:pt x="4726122" y="4049567"/>
                  </a:cubicBezTo>
                  <a:cubicBezTo>
                    <a:pt x="4738274" y="4156808"/>
                    <a:pt x="4752061" y="4263907"/>
                    <a:pt x="4762295" y="4371361"/>
                  </a:cubicBezTo>
                  <a:cubicBezTo>
                    <a:pt x="4766204" y="4411940"/>
                    <a:pt x="4765067" y="4453515"/>
                    <a:pt x="4761158" y="4494094"/>
                  </a:cubicBezTo>
                  <a:cubicBezTo>
                    <a:pt x="4754691" y="4561821"/>
                    <a:pt x="4721218" y="4614979"/>
                    <a:pt x="4664151" y="4652716"/>
                  </a:cubicBezTo>
                  <a:cubicBezTo>
                    <a:pt x="4653420" y="4652716"/>
                    <a:pt x="4642760" y="4652716"/>
                    <a:pt x="4632029" y="4652716"/>
                  </a:cubicBezTo>
                  <a:cubicBezTo>
                    <a:pt x="4611135" y="4635305"/>
                    <a:pt x="4588678" y="4620878"/>
                    <a:pt x="4559966" y="4629193"/>
                  </a:cubicBezTo>
                  <a:cubicBezTo>
                    <a:pt x="4537225" y="4635802"/>
                    <a:pt x="4515123" y="4644757"/>
                    <a:pt x="4492808" y="4652716"/>
                  </a:cubicBezTo>
                  <a:cubicBezTo>
                    <a:pt x="4469569" y="4652716"/>
                    <a:pt x="4446401" y="4652716"/>
                    <a:pt x="4423162" y="4652716"/>
                  </a:cubicBezTo>
                  <a:cubicBezTo>
                    <a:pt x="4408664" y="4644970"/>
                    <a:pt x="4394664" y="4632107"/>
                    <a:pt x="4379526" y="4630401"/>
                  </a:cubicBezTo>
                  <a:cubicBezTo>
                    <a:pt x="4345272" y="4626563"/>
                    <a:pt x="4330916" y="4617965"/>
                    <a:pt x="4327860" y="4583284"/>
                  </a:cubicBezTo>
                  <a:cubicBezTo>
                    <a:pt x="4325373" y="4555496"/>
                    <a:pt x="4327363" y="4527354"/>
                    <a:pt x="4327363" y="4497576"/>
                  </a:cubicBezTo>
                  <a:cubicBezTo>
                    <a:pt x="4064413" y="4506389"/>
                    <a:pt x="3800185" y="4515201"/>
                    <a:pt x="3533753" y="4524084"/>
                  </a:cubicBezTo>
                  <a:cubicBezTo>
                    <a:pt x="3539652" y="4485140"/>
                    <a:pt x="3548607" y="4450885"/>
                    <a:pt x="3549175" y="4416488"/>
                  </a:cubicBezTo>
                  <a:cubicBezTo>
                    <a:pt x="3550170" y="4354447"/>
                    <a:pt x="3573693" y="4306476"/>
                    <a:pt x="3625715" y="4273430"/>
                  </a:cubicBezTo>
                  <a:cubicBezTo>
                    <a:pt x="3662456" y="4250120"/>
                    <a:pt x="3664518" y="4220343"/>
                    <a:pt x="3655776" y="4180118"/>
                  </a:cubicBezTo>
                  <a:cubicBezTo>
                    <a:pt x="3609938" y="3969190"/>
                    <a:pt x="3611146" y="3760608"/>
                    <a:pt x="3692802" y="3556573"/>
                  </a:cubicBezTo>
                  <a:cubicBezTo>
                    <a:pt x="3723646" y="3479536"/>
                    <a:pt x="3747808" y="3400154"/>
                    <a:pt x="3754702" y="3316508"/>
                  </a:cubicBezTo>
                  <a:cubicBezTo>
                    <a:pt x="3757687" y="3280121"/>
                    <a:pt x="3750864" y="3267045"/>
                    <a:pt x="3712914" y="3250912"/>
                  </a:cubicBezTo>
                  <a:cubicBezTo>
                    <a:pt x="3710285" y="3264273"/>
                    <a:pt x="3707869" y="3277136"/>
                    <a:pt x="3705239" y="3290071"/>
                  </a:cubicBezTo>
                  <a:cubicBezTo>
                    <a:pt x="3690741" y="3360712"/>
                    <a:pt x="3681432" y="3432845"/>
                    <a:pt x="3660751" y="3501567"/>
                  </a:cubicBezTo>
                  <a:cubicBezTo>
                    <a:pt x="3596506" y="3714840"/>
                    <a:pt x="3528708" y="3927118"/>
                    <a:pt x="3460483" y="4139254"/>
                  </a:cubicBezTo>
                  <a:cubicBezTo>
                    <a:pt x="3433549" y="4223114"/>
                    <a:pt x="3405122" y="4306831"/>
                    <a:pt x="3371365" y="4388061"/>
                  </a:cubicBezTo>
                  <a:cubicBezTo>
                    <a:pt x="3346207" y="4448397"/>
                    <a:pt x="3297881" y="4489688"/>
                    <a:pt x="3231930" y="4502196"/>
                  </a:cubicBezTo>
                  <a:cubicBezTo>
                    <a:pt x="3200306" y="4508236"/>
                    <a:pt x="3166691" y="4502693"/>
                    <a:pt x="3134497" y="4506602"/>
                  </a:cubicBezTo>
                  <a:cubicBezTo>
                    <a:pt x="3083186" y="4512856"/>
                    <a:pt x="3035429" y="4498145"/>
                    <a:pt x="2987317" y="4485708"/>
                  </a:cubicBezTo>
                  <a:cubicBezTo>
                    <a:pt x="2952209" y="4476611"/>
                    <a:pt x="2915752" y="4431483"/>
                    <a:pt x="2914757" y="4400285"/>
                  </a:cubicBezTo>
                  <a:cubicBezTo>
                    <a:pt x="2913620" y="4365533"/>
                    <a:pt x="2935793" y="4339309"/>
                    <a:pt x="2980565" y="4322466"/>
                  </a:cubicBezTo>
                  <a:cubicBezTo>
                    <a:pt x="3004728" y="4313369"/>
                    <a:pt x="3028678" y="4303562"/>
                    <a:pt x="3053196" y="4295461"/>
                  </a:cubicBezTo>
                  <a:cubicBezTo>
                    <a:pt x="3091359" y="4282882"/>
                    <a:pt x="3114243" y="4257582"/>
                    <a:pt x="3123553" y="4218566"/>
                  </a:cubicBezTo>
                  <a:cubicBezTo>
                    <a:pt x="3148924" y="4111965"/>
                    <a:pt x="3180762" y="4006572"/>
                    <a:pt x="3199026" y="3898763"/>
                  </a:cubicBezTo>
                  <a:cubicBezTo>
                    <a:pt x="3225606" y="3741988"/>
                    <a:pt x="3225534" y="3584503"/>
                    <a:pt x="3178914" y="3429718"/>
                  </a:cubicBezTo>
                  <a:cubicBezTo>
                    <a:pt x="3128314" y="3261715"/>
                    <a:pt x="3078425" y="3093427"/>
                    <a:pt x="3029317" y="2924998"/>
                  </a:cubicBezTo>
                  <a:cubicBezTo>
                    <a:pt x="3015033" y="2875890"/>
                    <a:pt x="3013185" y="2873261"/>
                    <a:pt x="2963296" y="2885129"/>
                  </a:cubicBezTo>
                  <a:cubicBezTo>
                    <a:pt x="2961590" y="2885555"/>
                    <a:pt x="2959885" y="2886266"/>
                    <a:pt x="2958179" y="2886692"/>
                  </a:cubicBezTo>
                  <a:cubicBezTo>
                    <a:pt x="2779516" y="2932460"/>
                    <a:pt x="2600852" y="2977943"/>
                    <a:pt x="2422331" y="3024350"/>
                  </a:cubicBezTo>
                  <a:cubicBezTo>
                    <a:pt x="2412239" y="3026979"/>
                    <a:pt x="2399945" y="3034086"/>
                    <a:pt x="2395254" y="3042756"/>
                  </a:cubicBezTo>
                  <a:cubicBezTo>
                    <a:pt x="2367325" y="3094351"/>
                    <a:pt x="2338045" y="3144098"/>
                    <a:pt x="2283537" y="3166555"/>
                  </a:cubicBezTo>
                  <a:cubicBezTo>
                    <a:pt x="2293131" y="3191855"/>
                    <a:pt x="2305212" y="3213531"/>
                    <a:pt x="2309050" y="3236557"/>
                  </a:cubicBezTo>
                  <a:cubicBezTo>
                    <a:pt x="2315019" y="3272446"/>
                    <a:pt x="2318288" y="3309330"/>
                    <a:pt x="2317720" y="3345716"/>
                  </a:cubicBezTo>
                  <a:cubicBezTo>
                    <a:pt x="2315446" y="3485861"/>
                    <a:pt x="2310755" y="3626006"/>
                    <a:pt x="2307628" y="3766151"/>
                  </a:cubicBezTo>
                  <a:cubicBezTo>
                    <a:pt x="2303720" y="3945596"/>
                    <a:pt x="2300735" y="4125041"/>
                    <a:pt x="2296826" y="4304486"/>
                  </a:cubicBezTo>
                  <a:cubicBezTo>
                    <a:pt x="2295831" y="4349756"/>
                    <a:pt x="2284176" y="4392610"/>
                    <a:pt x="2246653" y="4421179"/>
                  </a:cubicBezTo>
                  <a:cubicBezTo>
                    <a:pt x="2151991" y="4493170"/>
                    <a:pt x="2045958" y="4528491"/>
                    <a:pt x="1926139" y="4509657"/>
                  </a:cubicBezTo>
                  <a:cubicBezTo>
                    <a:pt x="1903610" y="4506104"/>
                    <a:pt x="1880869" y="4498856"/>
                    <a:pt x="1860473" y="4488764"/>
                  </a:cubicBezTo>
                  <a:cubicBezTo>
                    <a:pt x="1831264" y="4474337"/>
                    <a:pt x="1824939" y="4451240"/>
                    <a:pt x="1837305" y="4421392"/>
                  </a:cubicBezTo>
                  <a:cubicBezTo>
                    <a:pt x="1844127" y="4404904"/>
                    <a:pt x="1853295" y="4389128"/>
                    <a:pt x="1857559" y="4372000"/>
                  </a:cubicBezTo>
                  <a:cubicBezTo>
                    <a:pt x="1866655" y="4335827"/>
                    <a:pt x="1889113" y="4310669"/>
                    <a:pt x="1918464" y="4290344"/>
                  </a:cubicBezTo>
                  <a:cubicBezTo>
                    <a:pt x="1935306" y="4278689"/>
                    <a:pt x="1952221" y="4266820"/>
                    <a:pt x="1970058" y="4256871"/>
                  </a:cubicBezTo>
                  <a:cubicBezTo>
                    <a:pt x="2031034" y="4223043"/>
                    <a:pt x="2051715" y="4169955"/>
                    <a:pt x="2036791" y="4105142"/>
                  </a:cubicBezTo>
                  <a:cubicBezTo>
                    <a:pt x="1995074" y="3923636"/>
                    <a:pt x="1950870" y="3742770"/>
                    <a:pt x="1907022" y="3561761"/>
                  </a:cubicBezTo>
                  <a:cubicBezTo>
                    <a:pt x="1903468" y="3547121"/>
                    <a:pt x="1895509" y="3533619"/>
                    <a:pt x="1888189" y="3516065"/>
                  </a:cubicBezTo>
                  <a:cubicBezTo>
                    <a:pt x="1881864" y="3526725"/>
                    <a:pt x="1877884" y="3532623"/>
                    <a:pt x="1874686" y="3538877"/>
                  </a:cubicBezTo>
                  <a:cubicBezTo>
                    <a:pt x="1769862" y="3744973"/>
                    <a:pt x="1673281" y="3954408"/>
                    <a:pt x="1611737" y="4178413"/>
                  </a:cubicBezTo>
                  <a:cubicBezTo>
                    <a:pt x="1580112" y="4293542"/>
                    <a:pt x="1536050" y="4403412"/>
                    <a:pt x="1463419" y="4499424"/>
                  </a:cubicBezTo>
                  <a:cubicBezTo>
                    <a:pt x="1444231" y="4524795"/>
                    <a:pt x="1421774" y="4548532"/>
                    <a:pt x="1397469" y="4569070"/>
                  </a:cubicBezTo>
                  <a:cubicBezTo>
                    <a:pt x="1370676" y="4591669"/>
                    <a:pt x="1353194" y="4590177"/>
                    <a:pt x="1326259" y="4567506"/>
                  </a:cubicBezTo>
                  <a:cubicBezTo>
                    <a:pt x="1314036" y="4557202"/>
                    <a:pt x="1304797" y="4556917"/>
                    <a:pt x="1290868" y="4563456"/>
                  </a:cubicBezTo>
                  <a:cubicBezTo>
                    <a:pt x="1232095" y="4590959"/>
                    <a:pt x="1172612" y="4611568"/>
                    <a:pt x="1110925" y="4570207"/>
                  </a:cubicBezTo>
                  <a:cubicBezTo>
                    <a:pt x="1106163" y="4567009"/>
                    <a:pt x="1098915" y="4567791"/>
                    <a:pt x="1092803" y="4566511"/>
                  </a:cubicBezTo>
                  <a:cubicBezTo>
                    <a:pt x="1060538" y="4559547"/>
                    <a:pt x="1043837" y="4537445"/>
                    <a:pt x="1046538" y="4504754"/>
                  </a:cubicBezTo>
                  <a:cubicBezTo>
                    <a:pt x="1049310" y="4470570"/>
                    <a:pt x="1061960" y="4440154"/>
                    <a:pt x="1086620" y="4416488"/>
                  </a:cubicBezTo>
                  <a:cubicBezTo>
                    <a:pt x="1114265" y="4389980"/>
                    <a:pt x="1142408" y="4363401"/>
                    <a:pt x="1173180" y="4340944"/>
                  </a:cubicBezTo>
                  <a:cubicBezTo>
                    <a:pt x="1223709" y="4304060"/>
                    <a:pt x="1256826" y="4256516"/>
                    <a:pt x="1273598" y="4196819"/>
                  </a:cubicBezTo>
                  <a:cubicBezTo>
                    <a:pt x="1283050" y="4163346"/>
                    <a:pt x="1294918" y="4130371"/>
                    <a:pt x="1301243" y="4096330"/>
                  </a:cubicBezTo>
                  <a:cubicBezTo>
                    <a:pt x="1321284" y="3988521"/>
                    <a:pt x="1338483" y="3880214"/>
                    <a:pt x="1358239" y="3772334"/>
                  </a:cubicBezTo>
                  <a:cubicBezTo>
                    <a:pt x="1404931" y="3517060"/>
                    <a:pt x="1431865" y="3260151"/>
                    <a:pt x="1425540" y="3000187"/>
                  </a:cubicBezTo>
                  <a:cubicBezTo>
                    <a:pt x="1424403" y="2954420"/>
                    <a:pt x="1411043" y="2919312"/>
                    <a:pt x="1375296" y="2888256"/>
                  </a:cubicBezTo>
                  <a:cubicBezTo>
                    <a:pt x="1265141" y="2792599"/>
                    <a:pt x="1179576" y="2677967"/>
                    <a:pt x="1130397" y="2539386"/>
                  </a:cubicBezTo>
                  <a:cubicBezTo>
                    <a:pt x="1080650" y="2399383"/>
                    <a:pt x="1069066" y="2252132"/>
                    <a:pt x="1054711" y="2105591"/>
                  </a:cubicBezTo>
                  <a:cubicBezTo>
                    <a:pt x="1052863" y="2086687"/>
                    <a:pt x="1052579" y="2069915"/>
                    <a:pt x="1074041" y="2061245"/>
                  </a:cubicBezTo>
                  <a:cubicBezTo>
                    <a:pt x="1077594" y="2059824"/>
                    <a:pt x="1081787" y="2052503"/>
                    <a:pt x="1081077" y="2048879"/>
                  </a:cubicBezTo>
                  <a:cubicBezTo>
                    <a:pt x="1072549" y="2007376"/>
                    <a:pt x="1063168" y="1966086"/>
                    <a:pt x="1053574" y="1922877"/>
                  </a:cubicBezTo>
                  <a:cubicBezTo>
                    <a:pt x="1018751" y="1932969"/>
                    <a:pt x="1001481" y="1913638"/>
                    <a:pt x="985491" y="1892034"/>
                  </a:cubicBezTo>
                  <a:cubicBezTo>
                    <a:pt x="935389" y="1824377"/>
                    <a:pt x="935318" y="1779179"/>
                    <a:pt x="983643" y="1711594"/>
                  </a:cubicBezTo>
                  <a:cubicBezTo>
                    <a:pt x="987623" y="1706050"/>
                    <a:pt x="987268" y="1695035"/>
                    <a:pt x="984994" y="1687715"/>
                  </a:cubicBezTo>
                  <a:cubicBezTo>
                    <a:pt x="975115" y="1655308"/>
                    <a:pt x="963887" y="1623328"/>
                    <a:pt x="953084" y="1591277"/>
                  </a:cubicBezTo>
                  <a:cubicBezTo>
                    <a:pt x="903408" y="1444380"/>
                    <a:pt x="858920" y="1295281"/>
                    <a:pt x="769304" y="1165512"/>
                  </a:cubicBezTo>
                  <a:cubicBezTo>
                    <a:pt x="758431" y="1149735"/>
                    <a:pt x="746847" y="1140141"/>
                    <a:pt x="727872" y="1136090"/>
                  </a:cubicBezTo>
                  <a:cubicBezTo>
                    <a:pt x="631149" y="1115338"/>
                    <a:pt x="534427" y="1094800"/>
                    <a:pt x="438272" y="1071632"/>
                  </a:cubicBezTo>
                  <a:cubicBezTo>
                    <a:pt x="359388" y="1052657"/>
                    <a:pt x="281143" y="1030555"/>
                    <a:pt x="211639" y="986351"/>
                  </a:cubicBezTo>
                  <a:cubicBezTo>
                    <a:pt x="169211" y="959417"/>
                    <a:pt x="138581" y="924167"/>
                    <a:pt x="132470" y="871577"/>
                  </a:cubicBezTo>
                  <a:cubicBezTo>
                    <a:pt x="131546" y="863476"/>
                    <a:pt x="127211" y="853739"/>
                    <a:pt x="121170" y="848480"/>
                  </a:cubicBezTo>
                  <a:cubicBezTo>
                    <a:pt x="84783" y="816571"/>
                    <a:pt x="72915" y="774499"/>
                    <a:pt x="70143" y="728803"/>
                  </a:cubicBezTo>
                  <a:cubicBezTo>
                    <a:pt x="68580" y="703005"/>
                    <a:pt x="69504" y="677066"/>
                    <a:pt x="68225" y="651197"/>
                  </a:cubicBezTo>
                  <a:cubicBezTo>
                    <a:pt x="67798" y="643025"/>
                    <a:pt x="66590" y="631583"/>
                    <a:pt x="61260" y="627461"/>
                  </a:cubicBezTo>
                  <a:cubicBezTo>
                    <a:pt x="31980" y="605075"/>
                    <a:pt x="13005" y="576008"/>
                    <a:pt x="142" y="542180"/>
                  </a:cubicBezTo>
                  <a:cubicBezTo>
                    <a:pt x="0" y="517306"/>
                    <a:pt x="0" y="492362"/>
                    <a:pt x="0" y="467346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1" name="Freeform: Shape 35">
              <a:extLst>
                <a:ext uri="{FF2B5EF4-FFF2-40B4-BE49-F238E27FC236}">
                  <a16:creationId xmlns:a16="http://schemas.microsoft.com/office/drawing/2014/main" id="{D580B8BE-90F4-4157-8278-1A291A677625}"/>
                </a:ext>
              </a:extLst>
            </p:cNvPr>
            <p:cNvSpPr/>
            <p:nvPr/>
          </p:nvSpPr>
          <p:spPr>
            <a:xfrm>
              <a:off x="10516546" y="6713412"/>
              <a:ext cx="65886" cy="12277"/>
            </a:xfrm>
            <a:custGeom>
              <a:avLst/>
              <a:gdLst>
                <a:gd name="connsiteX0" fmla="*/ 0 w 139221"/>
                <a:gd name="connsiteY0" fmla="*/ 25941 h 25941"/>
                <a:gd name="connsiteX1" fmla="*/ 67159 w 139221"/>
                <a:gd name="connsiteY1" fmla="*/ 2418 h 25941"/>
                <a:gd name="connsiteX2" fmla="*/ 139221 w 139221"/>
                <a:gd name="connsiteY2" fmla="*/ 25941 h 25941"/>
                <a:gd name="connsiteX3" fmla="*/ 0 w 139221"/>
                <a:gd name="connsiteY3" fmla="*/ 25941 h 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1" h="25941">
                  <a:moveTo>
                    <a:pt x="0" y="25941"/>
                  </a:moveTo>
                  <a:cubicBezTo>
                    <a:pt x="22386" y="17982"/>
                    <a:pt x="44417" y="9027"/>
                    <a:pt x="67159" y="2418"/>
                  </a:cubicBezTo>
                  <a:cubicBezTo>
                    <a:pt x="95870" y="-5897"/>
                    <a:pt x="118256" y="8530"/>
                    <a:pt x="139221" y="25941"/>
                  </a:cubicBezTo>
                  <a:cubicBezTo>
                    <a:pt x="92814" y="25941"/>
                    <a:pt x="46407" y="25941"/>
                    <a:pt x="0" y="25941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Freeform: Shape 36">
              <a:extLst>
                <a:ext uri="{FF2B5EF4-FFF2-40B4-BE49-F238E27FC236}">
                  <a16:creationId xmlns:a16="http://schemas.microsoft.com/office/drawing/2014/main" id="{7305FD67-C4C0-43D6-8035-C77B3216B99C}"/>
                </a:ext>
              </a:extLst>
            </p:cNvPr>
            <p:cNvSpPr/>
            <p:nvPr/>
          </p:nvSpPr>
          <p:spPr>
            <a:xfrm>
              <a:off x="10593848" y="4599910"/>
              <a:ext cx="865904" cy="2036641"/>
            </a:xfrm>
            <a:custGeom>
              <a:avLst/>
              <a:gdLst>
                <a:gd name="connsiteX0" fmla="*/ 1369935 w 1829701"/>
                <a:gd name="connsiteY0" fmla="*/ 0 h 4303531"/>
                <a:gd name="connsiteX1" fmla="*/ 1391824 w 1829701"/>
                <a:gd name="connsiteY1" fmla="*/ 178806 h 4303531"/>
                <a:gd name="connsiteX2" fmla="*/ 1374341 w 1829701"/>
                <a:gd name="connsiteY2" fmla="*/ 276097 h 4303531"/>
                <a:gd name="connsiteX3" fmla="*/ 1389337 w 1829701"/>
                <a:gd name="connsiteY3" fmla="*/ 315681 h 4303531"/>
                <a:gd name="connsiteX4" fmla="*/ 1529410 w 1829701"/>
                <a:gd name="connsiteY4" fmla="*/ 422851 h 4303531"/>
                <a:gd name="connsiteX5" fmla="*/ 1645535 w 1829701"/>
                <a:gd name="connsiteY5" fmla="*/ 602793 h 4303531"/>
                <a:gd name="connsiteX6" fmla="*/ 1689170 w 1829701"/>
                <a:gd name="connsiteY6" fmla="*/ 737608 h 4303531"/>
                <a:gd name="connsiteX7" fmla="*/ 1775730 w 1829701"/>
                <a:gd name="connsiteY7" fmla="*/ 888840 h 4303531"/>
                <a:gd name="connsiteX8" fmla="*/ 1798045 w 1829701"/>
                <a:gd name="connsiteY8" fmla="*/ 1105097 h 4303531"/>
                <a:gd name="connsiteX9" fmla="*/ 1760024 w 1829701"/>
                <a:gd name="connsiteY9" fmla="*/ 1159961 h 4303531"/>
                <a:gd name="connsiteX10" fmla="*/ 1594508 w 1829701"/>
                <a:gd name="connsiteY10" fmla="*/ 1234085 h 4303531"/>
                <a:gd name="connsiteX11" fmla="*/ 1358422 w 1829701"/>
                <a:gd name="connsiteY11" fmla="*/ 1250359 h 4303531"/>
                <a:gd name="connsiteX12" fmla="*/ 1290198 w 1829701"/>
                <a:gd name="connsiteY12" fmla="*/ 1284969 h 4303531"/>
                <a:gd name="connsiteX13" fmla="*/ 1252176 w 1829701"/>
                <a:gd name="connsiteY13" fmla="*/ 1371955 h 4303531"/>
                <a:gd name="connsiteX14" fmla="*/ 1327011 w 1829701"/>
                <a:gd name="connsiteY14" fmla="*/ 1847396 h 4303531"/>
                <a:gd name="connsiteX15" fmla="*/ 1362473 w 1829701"/>
                <a:gd name="connsiteY15" fmla="*/ 2136498 h 4303531"/>
                <a:gd name="connsiteX16" fmla="*/ 1298584 w 1829701"/>
                <a:gd name="connsiteY16" fmla="*/ 2360716 h 4303531"/>
                <a:gd name="connsiteX17" fmla="*/ 1192978 w 1829701"/>
                <a:gd name="connsiteY17" fmla="*/ 2528008 h 4303531"/>
                <a:gd name="connsiteX18" fmla="*/ 1052193 w 1829701"/>
                <a:gd name="connsiteY18" fmla="*/ 3039906 h 4303531"/>
                <a:gd name="connsiteX19" fmla="*/ 1046508 w 1829701"/>
                <a:gd name="connsiteY19" fmla="*/ 3240529 h 4303531"/>
                <a:gd name="connsiteX20" fmla="*/ 1035279 w 1829701"/>
                <a:gd name="connsiteY20" fmla="*/ 3883191 h 4303531"/>
                <a:gd name="connsiteX21" fmla="*/ 1045157 w 1829701"/>
                <a:gd name="connsiteY21" fmla="*/ 3970391 h 4303531"/>
                <a:gd name="connsiteX22" fmla="*/ 1140388 w 1829701"/>
                <a:gd name="connsiteY22" fmla="*/ 4081896 h 4303531"/>
                <a:gd name="connsiteX23" fmla="*/ 1278400 w 1829701"/>
                <a:gd name="connsiteY23" fmla="*/ 4132141 h 4303531"/>
                <a:gd name="connsiteX24" fmla="*/ 1371499 w 1829701"/>
                <a:gd name="connsiteY24" fmla="*/ 4254732 h 4303531"/>
                <a:gd name="connsiteX25" fmla="*/ 1368941 w 1829701"/>
                <a:gd name="connsiteY25" fmla="*/ 4303129 h 4303531"/>
                <a:gd name="connsiteX26" fmla="*/ 1278827 w 1829701"/>
                <a:gd name="connsiteY26" fmla="*/ 4302986 h 4303531"/>
                <a:gd name="connsiteX27" fmla="*/ 893784 w 1829701"/>
                <a:gd name="connsiteY27" fmla="*/ 4287352 h 4303531"/>
                <a:gd name="connsiteX28" fmla="*/ 863935 w 1829701"/>
                <a:gd name="connsiteY28" fmla="*/ 4260631 h 4303531"/>
                <a:gd name="connsiteX29" fmla="*/ 756908 w 1829701"/>
                <a:gd name="connsiteY29" fmla="*/ 3456858 h 4303531"/>
                <a:gd name="connsiteX30" fmla="*/ 666226 w 1829701"/>
                <a:gd name="connsiteY30" fmla="*/ 3047511 h 4303531"/>
                <a:gd name="connsiteX31" fmla="*/ 619393 w 1829701"/>
                <a:gd name="connsiteY31" fmla="*/ 2948869 h 4303531"/>
                <a:gd name="connsiteX32" fmla="*/ 501563 w 1829701"/>
                <a:gd name="connsiteY32" fmla="*/ 2924777 h 4303531"/>
                <a:gd name="connsiteX33" fmla="*/ 424953 w 1829701"/>
                <a:gd name="connsiteY33" fmla="*/ 3012261 h 4303531"/>
                <a:gd name="connsiteX34" fmla="*/ 406191 w 1829701"/>
                <a:gd name="connsiteY34" fmla="*/ 3046871 h 4303531"/>
                <a:gd name="connsiteX35" fmla="*/ 400648 w 1829701"/>
                <a:gd name="connsiteY35" fmla="*/ 3044952 h 4303531"/>
                <a:gd name="connsiteX36" fmla="*/ 190288 w 1829701"/>
                <a:gd name="connsiteY36" fmla="*/ 2539166 h 4303531"/>
                <a:gd name="connsiteX37" fmla="*/ 73240 w 1829701"/>
                <a:gd name="connsiteY37" fmla="*/ 2081066 h 4303531"/>
                <a:gd name="connsiteX38" fmla="*/ 2528 w 1829701"/>
                <a:gd name="connsiteY38" fmla="*/ 1828848 h 4303531"/>
                <a:gd name="connsiteX39" fmla="*/ 16031 w 1829701"/>
                <a:gd name="connsiteY39" fmla="*/ 1792745 h 4303531"/>
                <a:gd name="connsiteX40" fmla="*/ 225822 w 1829701"/>
                <a:gd name="connsiteY40" fmla="*/ 1541806 h 4303531"/>
                <a:gd name="connsiteX41" fmla="*/ 289356 w 1829701"/>
                <a:gd name="connsiteY41" fmla="*/ 1380057 h 4303531"/>
                <a:gd name="connsiteX42" fmla="*/ 473136 w 1829701"/>
                <a:gd name="connsiteY42" fmla="*/ 1126986 h 4303531"/>
                <a:gd name="connsiteX43" fmla="*/ 583006 w 1829701"/>
                <a:gd name="connsiteY43" fmla="*/ 952942 h 4303531"/>
                <a:gd name="connsiteX44" fmla="*/ 732177 w 1829701"/>
                <a:gd name="connsiteY44" fmla="*/ 575504 h 4303531"/>
                <a:gd name="connsiteX45" fmla="*/ 964709 w 1829701"/>
                <a:gd name="connsiteY45" fmla="*/ 338636 h 4303531"/>
                <a:gd name="connsiteX46" fmla="*/ 1010832 w 1829701"/>
                <a:gd name="connsiteY46" fmla="*/ 302818 h 4303531"/>
                <a:gd name="connsiteX47" fmla="*/ 1249689 w 1829701"/>
                <a:gd name="connsiteY47" fmla="*/ 76469 h 4303531"/>
                <a:gd name="connsiteX48" fmla="*/ 1369935 w 1829701"/>
                <a:gd name="connsiteY48" fmla="*/ 0 h 4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829701" h="4303531">
                  <a:moveTo>
                    <a:pt x="1369935" y="0"/>
                  </a:moveTo>
                  <a:cubicBezTo>
                    <a:pt x="1394027" y="63321"/>
                    <a:pt x="1398220" y="120743"/>
                    <a:pt x="1391824" y="178806"/>
                  </a:cubicBezTo>
                  <a:cubicBezTo>
                    <a:pt x="1388271" y="211497"/>
                    <a:pt x="1381306" y="243903"/>
                    <a:pt x="1374341" y="276097"/>
                  </a:cubicBezTo>
                  <a:cubicBezTo>
                    <a:pt x="1370504" y="293579"/>
                    <a:pt x="1372991" y="304026"/>
                    <a:pt x="1389337" y="315681"/>
                  </a:cubicBezTo>
                  <a:cubicBezTo>
                    <a:pt x="1437307" y="349580"/>
                    <a:pt x="1484283" y="385256"/>
                    <a:pt x="1529410" y="422851"/>
                  </a:cubicBezTo>
                  <a:cubicBezTo>
                    <a:pt x="1586478" y="470395"/>
                    <a:pt x="1621798" y="533218"/>
                    <a:pt x="1645535" y="602793"/>
                  </a:cubicBezTo>
                  <a:cubicBezTo>
                    <a:pt x="1660814" y="647495"/>
                    <a:pt x="1676804" y="692054"/>
                    <a:pt x="1689170" y="737608"/>
                  </a:cubicBezTo>
                  <a:cubicBezTo>
                    <a:pt x="1705018" y="795954"/>
                    <a:pt x="1732947" y="846768"/>
                    <a:pt x="1775730" y="888840"/>
                  </a:cubicBezTo>
                  <a:cubicBezTo>
                    <a:pt x="1848290" y="960120"/>
                    <a:pt x="1839264" y="1026213"/>
                    <a:pt x="1798045" y="1105097"/>
                  </a:cubicBezTo>
                  <a:cubicBezTo>
                    <a:pt x="1787811" y="1124641"/>
                    <a:pt x="1773669" y="1142337"/>
                    <a:pt x="1760024" y="1159961"/>
                  </a:cubicBezTo>
                  <a:cubicBezTo>
                    <a:pt x="1718236" y="1214115"/>
                    <a:pt x="1668276" y="1244105"/>
                    <a:pt x="1594508" y="1234085"/>
                  </a:cubicBezTo>
                  <a:cubicBezTo>
                    <a:pt x="1515766" y="1223425"/>
                    <a:pt x="1435672" y="1228399"/>
                    <a:pt x="1358422" y="1250359"/>
                  </a:cubicBezTo>
                  <a:cubicBezTo>
                    <a:pt x="1334260" y="1257253"/>
                    <a:pt x="1310807" y="1270329"/>
                    <a:pt x="1290198" y="1284969"/>
                  </a:cubicBezTo>
                  <a:cubicBezTo>
                    <a:pt x="1261273" y="1305508"/>
                    <a:pt x="1250116" y="1332513"/>
                    <a:pt x="1252176" y="1371955"/>
                  </a:cubicBezTo>
                  <a:cubicBezTo>
                    <a:pt x="1260776" y="1533278"/>
                    <a:pt x="1302848" y="1688845"/>
                    <a:pt x="1327011" y="1847396"/>
                  </a:cubicBezTo>
                  <a:cubicBezTo>
                    <a:pt x="1341650" y="1943337"/>
                    <a:pt x="1354230" y="2039775"/>
                    <a:pt x="1362473" y="2136498"/>
                  </a:cubicBezTo>
                  <a:cubicBezTo>
                    <a:pt x="1369438" y="2217941"/>
                    <a:pt x="1346909" y="2292846"/>
                    <a:pt x="1298584" y="2360716"/>
                  </a:cubicBezTo>
                  <a:cubicBezTo>
                    <a:pt x="1260421" y="2414442"/>
                    <a:pt x="1224887" y="2470444"/>
                    <a:pt x="1192978" y="2528008"/>
                  </a:cubicBezTo>
                  <a:cubicBezTo>
                    <a:pt x="1104854" y="2686915"/>
                    <a:pt x="1068254" y="2861030"/>
                    <a:pt x="1052193" y="3039906"/>
                  </a:cubicBezTo>
                  <a:cubicBezTo>
                    <a:pt x="1046223" y="3106425"/>
                    <a:pt x="1047787" y="3173655"/>
                    <a:pt x="1046508" y="3240529"/>
                  </a:cubicBezTo>
                  <a:cubicBezTo>
                    <a:pt x="1042457" y="3454726"/>
                    <a:pt x="1038264" y="3668924"/>
                    <a:pt x="1035279" y="3883191"/>
                  </a:cubicBezTo>
                  <a:cubicBezTo>
                    <a:pt x="1034853" y="3912258"/>
                    <a:pt x="1038335" y="3942107"/>
                    <a:pt x="1045157" y="3970391"/>
                  </a:cubicBezTo>
                  <a:cubicBezTo>
                    <a:pt x="1057807" y="4022768"/>
                    <a:pt x="1089717" y="4061642"/>
                    <a:pt x="1140388" y="4081896"/>
                  </a:cubicBezTo>
                  <a:cubicBezTo>
                    <a:pt x="1185871" y="4100018"/>
                    <a:pt x="1231994" y="4116648"/>
                    <a:pt x="1278400" y="4132141"/>
                  </a:cubicBezTo>
                  <a:cubicBezTo>
                    <a:pt x="1345417" y="4154598"/>
                    <a:pt x="1368941" y="4184091"/>
                    <a:pt x="1371499" y="4254732"/>
                  </a:cubicBezTo>
                  <a:cubicBezTo>
                    <a:pt x="1372067" y="4270509"/>
                    <a:pt x="1369935" y="4286428"/>
                    <a:pt x="1368941" y="4303129"/>
                  </a:cubicBezTo>
                  <a:cubicBezTo>
                    <a:pt x="1337315" y="4303129"/>
                    <a:pt x="1308036" y="4304124"/>
                    <a:pt x="1278827" y="4302986"/>
                  </a:cubicBezTo>
                  <a:cubicBezTo>
                    <a:pt x="1150479" y="4298012"/>
                    <a:pt x="1022131" y="4292185"/>
                    <a:pt x="893784" y="4287352"/>
                  </a:cubicBezTo>
                  <a:cubicBezTo>
                    <a:pt x="874738" y="4286641"/>
                    <a:pt x="866707" y="4282164"/>
                    <a:pt x="863935" y="4260631"/>
                  </a:cubicBezTo>
                  <a:cubicBezTo>
                    <a:pt x="829255" y="3992564"/>
                    <a:pt x="794716" y="3724498"/>
                    <a:pt x="756908" y="3456858"/>
                  </a:cubicBezTo>
                  <a:cubicBezTo>
                    <a:pt x="737364" y="3318277"/>
                    <a:pt x="712775" y="3180193"/>
                    <a:pt x="666226" y="3047511"/>
                  </a:cubicBezTo>
                  <a:cubicBezTo>
                    <a:pt x="654216" y="3013327"/>
                    <a:pt x="638439" y="2979641"/>
                    <a:pt x="619393" y="2948869"/>
                  </a:cubicBezTo>
                  <a:cubicBezTo>
                    <a:pt x="589118" y="2899761"/>
                    <a:pt x="547330" y="2889670"/>
                    <a:pt x="501563" y="2924777"/>
                  </a:cubicBezTo>
                  <a:cubicBezTo>
                    <a:pt x="471359" y="2947945"/>
                    <a:pt x="449471" y="2982057"/>
                    <a:pt x="424953" y="3012261"/>
                  </a:cubicBezTo>
                  <a:cubicBezTo>
                    <a:pt x="416780" y="3022352"/>
                    <a:pt x="412231" y="3035358"/>
                    <a:pt x="406191" y="3046871"/>
                  </a:cubicBezTo>
                  <a:cubicBezTo>
                    <a:pt x="403490" y="3045947"/>
                    <a:pt x="401003" y="3045876"/>
                    <a:pt x="400648" y="3044952"/>
                  </a:cubicBezTo>
                  <a:cubicBezTo>
                    <a:pt x="329509" y="2876736"/>
                    <a:pt x="249630" y="2711504"/>
                    <a:pt x="190288" y="2539166"/>
                  </a:cubicBezTo>
                  <a:cubicBezTo>
                    <a:pt x="139191" y="2390635"/>
                    <a:pt x="112398" y="2233789"/>
                    <a:pt x="73240" y="2081066"/>
                  </a:cubicBezTo>
                  <a:cubicBezTo>
                    <a:pt x="51564" y="1996495"/>
                    <a:pt x="27117" y="1912636"/>
                    <a:pt x="2528" y="1828848"/>
                  </a:cubicBezTo>
                  <a:cubicBezTo>
                    <a:pt x="-2589" y="1811294"/>
                    <a:pt x="-812" y="1802197"/>
                    <a:pt x="16031" y="1792745"/>
                  </a:cubicBezTo>
                  <a:cubicBezTo>
                    <a:pt x="117515" y="1735820"/>
                    <a:pt x="186166" y="1651179"/>
                    <a:pt x="225822" y="1541806"/>
                  </a:cubicBezTo>
                  <a:cubicBezTo>
                    <a:pt x="245579" y="1487369"/>
                    <a:pt x="269102" y="1434353"/>
                    <a:pt x="289356" y="1380057"/>
                  </a:cubicBezTo>
                  <a:cubicBezTo>
                    <a:pt x="327235" y="1278573"/>
                    <a:pt x="393399" y="1196774"/>
                    <a:pt x="473136" y="1126986"/>
                  </a:cubicBezTo>
                  <a:cubicBezTo>
                    <a:pt x="528284" y="1078732"/>
                    <a:pt x="559412" y="1021593"/>
                    <a:pt x="583006" y="952942"/>
                  </a:cubicBezTo>
                  <a:cubicBezTo>
                    <a:pt x="626855" y="825092"/>
                    <a:pt x="677171" y="699018"/>
                    <a:pt x="732177" y="575504"/>
                  </a:cubicBezTo>
                  <a:cubicBezTo>
                    <a:pt x="779437" y="469471"/>
                    <a:pt x="864718" y="395774"/>
                    <a:pt x="964709" y="338636"/>
                  </a:cubicBezTo>
                  <a:cubicBezTo>
                    <a:pt x="981481" y="329113"/>
                    <a:pt x="996760" y="316179"/>
                    <a:pt x="1010832" y="302818"/>
                  </a:cubicBezTo>
                  <a:cubicBezTo>
                    <a:pt x="1090498" y="227344"/>
                    <a:pt x="1167748" y="149313"/>
                    <a:pt x="1249689" y="76469"/>
                  </a:cubicBezTo>
                  <a:cubicBezTo>
                    <a:pt x="1283589" y="46336"/>
                    <a:pt x="1326939" y="26792"/>
                    <a:pt x="1369935" y="0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349320" y="2023364"/>
            <a:ext cx="3782280" cy="3423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좋아요 </a:t>
            </a:r>
            <a:r>
              <a:rPr lang="en-US" altLang="ko-KR" sz="20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&amp; </a:t>
            </a:r>
            <a:r>
              <a:rPr lang="ko-KR" altLang="en-US" sz="20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인기글</a:t>
            </a:r>
            <a:r>
              <a:rPr lang="ko-KR" altLang="en-US" sz="20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Arial"/>
                <a:cs typeface="Arial" pitchFamily="34" charset="0"/>
              </a:rPr>
              <a:t>시스템</a:t>
            </a:r>
            <a:endParaRPr lang="ko-KR" altLang="en-US" sz="20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117171" y="2411898"/>
            <a:ext cx="4283473" cy="3900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추천을 통한 이미지의 갤러</a:t>
            </a:r>
            <a:r>
              <a:rPr lang="ko-KR" altLang="en-US" sz="2000" b="1" dirty="0" smtClean="0">
                <a:solidFill>
                  <a:schemeClr val="bg1"/>
                </a:solidFill>
                <a:latin typeface="Arial"/>
                <a:cs typeface="Arial" pitchFamily="34" charset="0"/>
              </a:rPr>
              <a:t>리 기능 </a:t>
            </a:r>
            <a:endParaRPr lang="ko-KR" altLang="en-US" sz="20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4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4966184" y="2006512"/>
            <a:ext cx="3782280" cy="3423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각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게시판별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관리자 공지사항</a:t>
            </a:r>
            <a:endParaRPr lang="ko-KR" altLang="en-US" sz="14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5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4860032" y="2319986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신고버튼을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통한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관리자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알람기능</a:t>
            </a:r>
            <a:endParaRPr lang="ko-KR" altLang="en-US" sz="14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4924" y="2204864"/>
            <a:ext cx="12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04040"/>
                </a:solidFill>
              </a:rPr>
              <a:t>관리자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1527" y="3602401"/>
            <a:ext cx="1232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>
                <a:solidFill>
                  <a:srgbClr val="404040"/>
                </a:solidFill>
              </a:rPr>
              <a:t>기능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r>
              <a:rPr lang="ko-KR" altLang="en-US" sz="1600" dirty="0" smtClean="0">
                <a:solidFill>
                  <a:srgbClr val="404040"/>
                </a:solidFill>
              </a:rPr>
              <a:t>업데이트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77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5436096" y="5661248"/>
            <a:ext cx="4211960" cy="335722"/>
          </a:xfrm>
          <a:prstGeom prst="rect">
            <a:avLst/>
          </a:prstGeom>
          <a:ln>
            <a:solidFill>
              <a:srgbClr val="C1C1C1"/>
            </a:solidFill>
          </a:ln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8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회원가입시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r>
              <a:rPr lang="ko-KR" altLang="en-US" sz="1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휴대폰</a:t>
            </a:r>
            <a:r>
              <a:rPr lang="en-US" altLang="ko-KR" sz="1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&amp;</a:t>
            </a:r>
            <a:r>
              <a:rPr lang="ko-KR" altLang="en-US" sz="18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이메일인증</a:t>
            </a:r>
            <a:endParaRPr lang="ko-KR" altLang="en-US" sz="18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8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968262" y="5579239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지도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API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를 통한 위치 확인</a:t>
            </a:r>
            <a:endParaRPr lang="ko-KR" altLang="en-US" sz="14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83914" y="3844993"/>
            <a:ext cx="12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04040"/>
                </a:solidFill>
              </a:rPr>
              <a:t>디자인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80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5265652" y="2908933"/>
            <a:ext cx="2875241" cy="3128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Arial"/>
                <a:cs typeface="Arial" pitchFamily="34" charset="0"/>
              </a:rPr>
              <a:t>한눈에</a:t>
            </a:r>
            <a:endParaRPr lang="ko-KR" altLang="en-US" sz="1400" b="1" dirty="0">
              <a:solidFill>
                <a:schemeClr val="bg1"/>
              </a:solidFill>
              <a:latin typeface="Arial"/>
              <a:cs typeface="Arial" pitchFamily="34" charset="0"/>
            </a:endParaRP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7181965" y="3570728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메인 </a:t>
            </a:r>
            <a:r>
              <a:rPr lang="ko-KR" altLang="en-US" sz="14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후기글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패널 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2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7191701" y="3940713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입양홍보게시글 사진의 </a:t>
            </a:r>
            <a:endParaRPr lang="en-US" altLang="ko-KR" sz="1400" b="1" dirty="0" smtClean="0">
              <a:solidFill>
                <a:srgbClr val="404040"/>
              </a:solidFill>
              <a:latin typeface="Arial"/>
              <a:cs typeface="Arial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             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슬라이드 기능 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339915" y="5435932"/>
            <a:ext cx="12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04040"/>
                </a:solidFill>
              </a:rPr>
              <a:t>편의성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911512" y="5311588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카카오톡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&amp; 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네이버 연동 회원가입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931245" y="5661455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endParaRPr lang="ko-KR" altLang="en-US" sz="1400" b="1" dirty="0">
              <a:latin typeface="Arial"/>
              <a:cs typeface="Arial" pitchFamily="34" charset="0"/>
            </a:endParaRPr>
          </a:p>
        </p:txBody>
      </p:sp>
      <p:sp>
        <p:nvSpPr>
          <p:cNvPr id="87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1728192" y="3991970"/>
            <a:ext cx="4211960" cy="3357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게시판 검색 기능 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8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5421526" y="5271406"/>
            <a:ext cx="4283473" cy="3900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8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부적절한 단어의 </a:t>
            </a:r>
            <a:r>
              <a:rPr lang="ko-KR" altLang="en-US" sz="18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필터링</a:t>
            </a:r>
            <a:r>
              <a:rPr lang="ko-KR" altLang="en-US" sz="18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 </a:t>
            </a:r>
            <a:endParaRPr lang="ko-KR" altLang="en-US" sz="18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  <p:sp>
        <p:nvSpPr>
          <p:cNvPr id="89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5583015" y="5623452"/>
            <a:ext cx="4283473" cy="3900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2000" b="1" dirty="0">
              <a:latin typeface="Arial"/>
              <a:cs typeface="Arial" pitchFamily="34" charset="0"/>
            </a:endParaRPr>
          </a:p>
        </p:txBody>
      </p:sp>
      <p:sp>
        <p:nvSpPr>
          <p:cNvPr id="90" name="Content Placeholder 3">
            <a:extLst>
              <a:ext uri="{FF2B5EF4-FFF2-40B4-BE49-F238E27FC236}">
                <a16:creationId xmlns:a16="http://schemas.microsoft.com/office/drawing/2014/main" id="{D9441E05-C016-4AEE-A8CB-DE1C06AAF561}"/>
              </a:ext>
            </a:extLst>
          </p:cNvPr>
          <p:cNvSpPr txBox="1">
            <a:spLocks/>
          </p:cNvSpPr>
          <p:nvPr/>
        </p:nvSpPr>
        <p:spPr>
          <a:xfrm>
            <a:off x="-108520" y="3617279"/>
            <a:ext cx="3304981" cy="35265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작성자만 </a:t>
            </a:r>
            <a:r>
              <a:rPr lang="ko-KR" altLang="en-US" sz="14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확인가능한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</a:t>
            </a:r>
            <a:r>
              <a:rPr lang="ko-KR" altLang="en-US" sz="1400" b="1" dirty="0" err="1" smtClean="0">
                <a:solidFill>
                  <a:srgbClr val="404040"/>
                </a:solidFill>
                <a:latin typeface="Arial"/>
                <a:cs typeface="Arial" pitchFamily="34" charset="0"/>
              </a:rPr>
              <a:t>비밀댓글</a:t>
            </a:r>
            <a:r>
              <a:rPr lang="ko-KR" altLang="en-US" sz="1400" b="1" dirty="0" smtClean="0">
                <a:solidFill>
                  <a:srgbClr val="404040"/>
                </a:solidFill>
                <a:latin typeface="Arial"/>
                <a:cs typeface="Arial" pitchFamily="34" charset="0"/>
              </a:rPr>
              <a:t> </a:t>
            </a:r>
            <a:endParaRPr lang="ko-KR" altLang="en-US" sz="1400" b="1" dirty="0">
              <a:solidFill>
                <a:srgbClr val="404040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8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283968" y="836712"/>
            <a:ext cx="4752528" cy="2448272"/>
          </a:xfrm>
        </p:spPr>
        <p:txBody>
          <a:bodyPr/>
          <a:lstStyle/>
          <a:p>
            <a:r>
              <a:rPr lang="ko-KR" altLang="en-US" sz="4000" dirty="0" err="1" smtClean="0"/>
              <a:t>사지마세요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	</a:t>
            </a:r>
            <a:br>
              <a:rPr lang="en-US" altLang="ko-KR" sz="4000" dirty="0" smtClean="0"/>
            </a:br>
            <a:r>
              <a:rPr lang="en-US" altLang="ko-KR" sz="4000" dirty="0"/>
              <a:t>	</a:t>
            </a:r>
            <a:r>
              <a:rPr lang="ko-KR" altLang="en-US" sz="4000" dirty="0" smtClean="0"/>
              <a:t>입양하세요</a:t>
            </a:r>
            <a:r>
              <a:rPr lang="en-US" altLang="ko-KR" sz="4800" dirty="0" smtClean="0"/>
              <a:t>.</a:t>
            </a:r>
            <a:br>
              <a:rPr lang="en-US" altLang="ko-KR" sz="4800" dirty="0" smtClean="0"/>
            </a:b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altLang="ko-KR" sz="4800" dirty="0" smtClean="0"/>
              <a:t>            THANKYOU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669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">
            <a:extLst>
              <a:ext uri="{FF2B5EF4-FFF2-40B4-BE49-F238E27FC236}">
                <a16:creationId xmlns:a16="http://schemas.microsoft.com/office/drawing/2014/main" id="{07C4D2C1-04D5-416C-98D9-6F2EE821BBCF}"/>
              </a:ext>
            </a:extLst>
          </p:cNvPr>
          <p:cNvGrpSpPr/>
          <p:nvPr/>
        </p:nvGrpSpPr>
        <p:grpSpPr>
          <a:xfrm>
            <a:off x="6841063" y="1662683"/>
            <a:ext cx="1224136" cy="833559"/>
            <a:chOff x="8390397" y="4523729"/>
            <a:chExt cx="3069355" cy="2201960"/>
          </a:xfrm>
          <a:solidFill>
            <a:srgbClr val="96E5D8"/>
          </a:solidFill>
        </p:grpSpPr>
        <p:sp>
          <p:nvSpPr>
            <p:cNvPr id="33" name="Freeform: Shape 3">
              <a:extLst>
                <a:ext uri="{FF2B5EF4-FFF2-40B4-BE49-F238E27FC236}">
                  <a16:creationId xmlns:a16="http://schemas.microsoft.com/office/drawing/2014/main" id="{45552DBE-D166-4868-80C7-874A4DAC47AB}"/>
                </a:ext>
              </a:extLst>
            </p:cNvPr>
            <p:cNvSpPr/>
            <p:nvPr/>
          </p:nvSpPr>
          <p:spPr>
            <a:xfrm>
              <a:off x="8390397" y="4523729"/>
              <a:ext cx="2468058" cy="2201892"/>
            </a:xfrm>
            <a:custGeom>
              <a:avLst/>
              <a:gdLst>
                <a:gd name="connsiteX0" fmla="*/ 0 w 5215136"/>
                <a:gd name="connsiteY0" fmla="*/ 467346 h 4652715"/>
                <a:gd name="connsiteX1" fmla="*/ 77890 w 5215136"/>
                <a:gd name="connsiteY1" fmla="*/ 371476 h 4652715"/>
                <a:gd name="connsiteX2" fmla="*/ 208227 w 5215136"/>
                <a:gd name="connsiteY2" fmla="*/ 371618 h 4652715"/>
                <a:gd name="connsiteX3" fmla="*/ 254350 w 5215136"/>
                <a:gd name="connsiteY3" fmla="*/ 380218 h 4652715"/>
                <a:gd name="connsiteX4" fmla="*/ 457176 w 5215136"/>
                <a:gd name="connsiteY4" fmla="*/ 366573 h 4652715"/>
                <a:gd name="connsiteX5" fmla="*/ 520213 w 5215136"/>
                <a:gd name="connsiteY5" fmla="*/ 327486 h 4652715"/>
                <a:gd name="connsiteX6" fmla="*/ 865316 w 5215136"/>
                <a:gd name="connsiteY6" fmla="*/ 47196 h 4652715"/>
                <a:gd name="connsiteX7" fmla="*/ 1194642 w 5215136"/>
                <a:gd name="connsiteY7" fmla="*/ 362 h 4652715"/>
                <a:gd name="connsiteX8" fmla="*/ 1679677 w 5215136"/>
                <a:gd name="connsiteY8" fmla="*/ 114212 h 4652715"/>
                <a:gd name="connsiteX9" fmla="*/ 1817832 w 5215136"/>
                <a:gd name="connsiteY9" fmla="*/ 218468 h 4652715"/>
                <a:gd name="connsiteX10" fmla="*/ 1858838 w 5215136"/>
                <a:gd name="connsiteY10" fmla="*/ 392370 h 4652715"/>
                <a:gd name="connsiteX11" fmla="*/ 1817548 w 5215136"/>
                <a:gd name="connsiteY11" fmla="*/ 496342 h 4652715"/>
                <a:gd name="connsiteX12" fmla="*/ 1812715 w 5215136"/>
                <a:gd name="connsiteY12" fmla="*/ 531165 h 4652715"/>
                <a:gd name="connsiteX13" fmla="*/ 1951368 w 5215136"/>
                <a:gd name="connsiteY13" fmla="*/ 898370 h 4652715"/>
                <a:gd name="connsiteX14" fmla="*/ 2168407 w 5215136"/>
                <a:gd name="connsiteY14" fmla="*/ 1210995 h 4652715"/>
                <a:gd name="connsiteX15" fmla="*/ 2244307 w 5215136"/>
                <a:gd name="connsiteY15" fmla="*/ 1252854 h 4652715"/>
                <a:gd name="connsiteX16" fmla="*/ 2305283 w 5215136"/>
                <a:gd name="connsiteY16" fmla="*/ 1278651 h 4652715"/>
                <a:gd name="connsiteX17" fmla="*/ 2648396 w 5215136"/>
                <a:gd name="connsiteY17" fmla="*/ 1389090 h 4652715"/>
                <a:gd name="connsiteX18" fmla="*/ 3288713 w 5215136"/>
                <a:gd name="connsiteY18" fmla="*/ 1370612 h 4652715"/>
                <a:gd name="connsiteX19" fmla="*/ 3682497 w 5215136"/>
                <a:gd name="connsiteY19" fmla="*/ 1335860 h 4652715"/>
                <a:gd name="connsiteX20" fmla="*/ 4059297 w 5215136"/>
                <a:gd name="connsiteY20" fmla="*/ 1392714 h 4652715"/>
                <a:gd name="connsiteX21" fmla="*/ 4502189 w 5215136"/>
                <a:gd name="connsiteY21" fmla="*/ 1774844 h 4652715"/>
                <a:gd name="connsiteX22" fmla="*/ 4686111 w 5215136"/>
                <a:gd name="connsiteY22" fmla="*/ 2323199 h 4652715"/>
                <a:gd name="connsiteX23" fmla="*/ 4934065 w 5215136"/>
                <a:gd name="connsiteY23" fmla="*/ 3075518 h 4652715"/>
                <a:gd name="connsiteX24" fmla="*/ 5019275 w 5215136"/>
                <a:gd name="connsiteY24" fmla="*/ 3277491 h 4652715"/>
                <a:gd name="connsiteX25" fmla="*/ 5031996 w 5215136"/>
                <a:gd name="connsiteY25" fmla="*/ 3326457 h 4652715"/>
                <a:gd name="connsiteX26" fmla="*/ 5013234 w 5215136"/>
                <a:gd name="connsiteY26" fmla="*/ 3368529 h 4652715"/>
                <a:gd name="connsiteX27" fmla="*/ 5003285 w 5215136"/>
                <a:gd name="connsiteY27" fmla="*/ 3391484 h 4652715"/>
                <a:gd name="connsiteX28" fmla="*/ 4915943 w 5215136"/>
                <a:gd name="connsiteY28" fmla="*/ 3851432 h 4652715"/>
                <a:gd name="connsiteX29" fmla="*/ 4869820 w 5215136"/>
                <a:gd name="connsiteY29" fmla="*/ 4125823 h 4652715"/>
                <a:gd name="connsiteX30" fmla="*/ 4866338 w 5215136"/>
                <a:gd name="connsiteY30" fmla="*/ 4156168 h 4652715"/>
                <a:gd name="connsiteX31" fmla="*/ 4981822 w 5215136"/>
                <a:gd name="connsiteY31" fmla="*/ 4171377 h 4652715"/>
                <a:gd name="connsiteX32" fmla="*/ 5089845 w 5215136"/>
                <a:gd name="connsiteY32" fmla="*/ 4200373 h 4652715"/>
                <a:gd name="connsiteX33" fmla="*/ 5178039 w 5215136"/>
                <a:gd name="connsiteY33" fmla="*/ 4298374 h 4652715"/>
                <a:gd name="connsiteX34" fmla="*/ 5215136 w 5215136"/>
                <a:gd name="connsiteY34" fmla="*/ 4466449 h 4652715"/>
                <a:gd name="connsiteX35" fmla="*/ 4821778 w 5215136"/>
                <a:gd name="connsiteY35" fmla="*/ 4479810 h 4652715"/>
                <a:gd name="connsiteX36" fmla="*/ 4821423 w 5215136"/>
                <a:gd name="connsiteY36" fmla="*/ 4400925 h 4652715"/>
                <a:gd name="connsiteX37" fmla="*/ 4792357 w 5215136"/>
                <a:gd name="connsiteY37" fmla="*/ 4134919 h 4652715"/>
                <a:gd name="connsiteX38" fmla="*/ 4760589 w 5215136"/>
                <a:gd name="connsiteY38" fmla="*/ 3828761 h 4652715"/>
                <a:gd name="connsiteX39" fmla="*/ 4702030 w 5215136"/>
                <a:gd name="connsiteY39" fmla="*/ 3356021 h 4652715"/>
                <a:gd name="connsiteX40" fmla="*/ 4647450 w 5215136"/>
                <a:gd name="connsiteY40" fmla="*/ 3206211 h 4652715"/>
                <a:gd name="connsiteX41" fmla="*/ 4528128 w 5215136"/>
                <a:gd name="connsiteY41" fmla="*/ 2910287 h 4652715"/>
                <a:gd name="connsiteX42" fmla="*/ 4521021 w 5215136"/>
                <a:gd name="connsiteY42" fmla="*/ 2854641 h 4652715"/>
                <a:gd name="connsiteX43" fmla="*/ 4478878 w 5215136"/>
                <a:gd name="connsiteY43" fmla="*/ 2712364 h 4652715"/>
                <a:gd name="connsiteX44" fmla="*/ 4472624 w 5215136"/>
                <a:gd name="connsiteY44" fmla="*/ 2703907 h 4652715"/>
                <a:gd name="connsiteX45" fmla="*/ 4463954 w 5215136"/>
                <a:gd name="connsiteY45" fmla="*/ 2701135 h 4652715"/>
                <a:gd name="connsiteX46" fmla="*/ 4460401 w 5215136"/>
                <a:gd name="connsiteY46" fmla="*/ 2723095 h 4652715"/>
                <a:gd name="connsiteX47" fmla="*/ 4566860 w 5215136"/>
                <a:gd name="connsiteY47" fmla="*/ 3179916 h 4652715"/>
                <a:gd name="connsiteX48" fmla="*/ 4664151 w 5215136"/>
                <a:gd name="connsiteY48" fmla="*/ 3498938 h 4652715"/>
                <a:gd name="connsiteX49" fmla="*/ 4726122 w 5215136"/>
                <a:gd name="connsiteY49" fmla="*/ 4049567 h 4652715"/>
                <a:gd name="connsiteX50" fmla="*/ 4762295 w 5215136"/>
                <a:gd name="connsiteY50" fmla="*/ 4371361 h 4652715"/>
                <a:gd name="connsiteX51" fmla="*/ 4761158 w 5215136"/>
                <a:gd name="connsiteY51" fmla="*/ 4494094 h 4652715"/>
                <a:gd name="connsiteX52" fmla="*/ 4664151 w 5215136"/>
                <a:gd name="connsiteY52" fmla="*/ 4652716 h 4652715"/>
                <a:gd name="connsiteX53" fmla="*/ 4632029 w 5215136"/>
                <a:gd name="connsiteY53" fmla="*/ 4652716 h 4652715"/>
                <a:gd name="connsiteX54" fmla="*/ 4559966 w 5215136"/>
                <a:gd name="connsiteY54" fmla="*/ 4629193 h 4652715"/>
                <a:gd name="connsiteX55" fmla="*/ 4492808 w 5215136"/>
                <a:gd name="connsiteY55" fmla="*/ 4652716 h 4652715"/>
                <a:gd name="connsiteX56" fmla="*/ 4423162 w 5215136"/>
                <a:gd name="connsiteY56" fmla="*/ 4652716 h 4652715"/>
                <a:gd name="connsiteX57" fmla="*/ 4379526 w 5215136"/>
                <a:gd name="connsiteY57" fmla="*/ 4630401 h 4652715"/>
                <a:gd name="connsiteX58" fmla="*/ 4327860 w 5215136"/>
                <a:gd name="connsiteY58" fmla="*/ 4583284 h 4652715"/>
                <a:gd name="connsiteX59" fmla="*/ 4327363 w 5215136"/>
                <a:gd name="connsiteY59" fmla="*/ 4497576 h 4652715"/>
                <a:gd name="connsiteX60" fmla="*/ 3533753 w 5215136"/>
                <a:gd name="connsiteY60" fmla="*/ 4524084 h 4652715"/>
                <a:gd name="connsiteX61" fmla="*/ 3549175 w 5215136"/>
                <a:gd name="connsiteY61" fmla="*/ 4416488 h 4652715"/>
                <a:gd name="connsiteX62" fmla="*/ 3625715 w 5215136"/>
                <a:gd name="connsiteY62" fmla="*/ 4273430 h 4652715"/>
                <a:gd name="connsiteX63" fmla="*/ 3655776 w 5215136"/>
                <a:gd name="connsiteY63" fmla="*/ 4180118 h 4652715"/>
                <a:gd name="connsiteX64" fmla="*/ 3692802 w 5215136"/>
                <a:gd name="connsiteY64" fmla="*/ 3556573 h 4652715"/>
                <a:gd name="connsiteX65" fmla="*/ 3754702 w 5215136"/>
                <a:gd name="connsiteY65" fmla="*/ 3316508 h 4652715"/>
                <a:gd name="connsiteX66" fmla="*/ 3712914 w 5215136"/>
                <a:gd name="connsiteY66" fmla="*/ 3250912 h 4652715"/>
                <a:gd name="connsiteX67" fmla="*/ 3705239 w 5215136"/>
                <a:gd name="connsiteY67" fmla="*/ 3290071 h 4652715"/>
                <a:gd name="connsiteX68" fmla="*/ 3660751 w 5215136"/>
                <a:gd name="connsiteY68" fmla="*/ 3501567 h 4652715"/>
                <a:gd name="connsiteX69" fmla="*/ 3460483 w 5215136"/>
                <a:gd name="connsiteY69" fmla="*/ 4139254 h 4652715"/>
                <a:gd name="connsiteX70" fmla="*/ 3371365 w 5215136"/>
                <a:gd name="connsiteY70" fmla="*/ 4388061 h 4652715"/>
                <a:gd name="connsiteX71" fmla="*/ 3231930 w 5215136"/>
                <a:gd name="connsiteY71" fmla="*/ 4502196 h 4652715"/>
                <a:gd name="connsiteX72" fmla="*/ 3134497 w 5215136"/>
                <a:gd name="connsiteY72" fmla="*/ 4506602 h 4652715"/>
                <a:gd name="connsiteX73" fmla="*/ 2987317 w 5215136"/>
                <a:gd name="connsiteY73" fmla="*/ 4485708 h 4652715"/>
                <a:gd name="connsiteX74" fmla="*/ 2914757 w 5215136"/>
                <a:gd name="connsiteY74" fmla="*/ 4400285 h 4652715"/>
                <a:gd name="connsiteX75" fmla="*/ 2980565 w 5215136"/>
                <a:gd name="connsiteY75" fmla="*/ 4322466 h 4652715"/>
                <a:gd name="connsiteX76" fmla="*/ 3053196 w 5215136"/>
                <a:gd name="connsiteY76" fmla="*/ 4295461 h 4652715"/>
                <a:gd name="connsiteX77" fmla="*/ 3123553 w 5215136"/>
                <a:gd name="connsiteY77" fmla="*/ 4218566 h 4652715"/>
                <a:gd name="connsiteX78" fmla="*/ 3199026 w 5215136"/>
                <a:gd name="connsiteY78" fmla="*/ 3898763 h 4652715"/>
                <a:gd name="connsiteX79" fmla="*/ 3178914 w 5215136"/>
                <a:gd name="connsiteY79" fmla="*/ 3429718 h 4652715"/>
                <a:gd name="connsiteX80" fmla="*/ 3029317 w 5215136"/>
                <a:gd name="connsiteY80" fmla="*/ 2924998 h 4652715"/>
                <a:gd name="connsiteX81" fmla="*/ 2963296 w 5215136"/>
                <a:gd name="connsiteY81" fmla="*/ 2885129 h 4652715"/>
                <a:gd name="connsiteX82" fmla="*/ 2958179 w 5215136"/>
                <a:gd name="connsiteY82" fmla="*/ 2886692 h 4652715"/>
                <a:gd name="connsiteX83" fmla="*/ 2422331 w 5215136"/>
                <a:gd name="connsiteY83" fmla="*/ 3024350 h 4652715"/>
                <a:gd name="connsiteX84" fmla="*/ 2395254 w 5215136"/>
                <a:gd name="connsiteY84" fmla="*/ 3042756 h 4652715"/>
                <a:gd name="connsiteX85" fmla="*/ 2283537 w 5215136"/>
                <a:gd name="connsiteY85" fmla="*/ 3166555 h 4652715"/>
                <a:gd name="connsiteX86" fmla="*/ 2309050 w 5215136"/>
                <a:gd name="connsiteY86" fmla="*/ 3236557 h 4652715"/>
                <a:gd name="connsiteX87" fmla="*/ 2317720 w 5215136"/>
                <a:gd name="connsiteY87" fmla="*/ 3345716 h 4652715"/>
                <a:gd name="connsiteX88" fmla="*/ 2307628 w 5215136"/>
                <a:gd name="connsiteY88" fmla="*/ 3766151 h 4652715"/>
                <a:gd name="connsiteX89" fmla="*/ 2296826 w 5215136"/>
                <a:gd name="connsiteY89" fmla="*/ 4304486 h 4652715"/>
                <a:gd name="connsiteX90" fmla="*/ 2246653 w 5215136"/>
                <a:gd name="connsiteY90" fmla="*/ 4421179 h 4652715"/>
                <a:gd name="connsiteX91" fmla="*/ 1926139 w 5215136"/>
                <a:gd name="connsiteY91" fmla="*/ 4509657 h 4652715"/>
                <a:gd name="connsiteX92" fmla="*/ 1860473 w 5215136"/>
                <a:gd name="connsiteY92" fmla="*/ 4488764 h 4652715"/>
                <a:gd name="connsiteX93" fmla="*/ 1837305 w 5215136"/>
                <a:gd name="connsiteY93" fmla="*/ 4421392 h 4652715"/>
                <a:gd name="connsiteX94" fmla="*/ 1857559 w 5215136"/>
                <a:gd name="connsiteY94" fmla="*/ 4372000 h 4652715"/>
                <a:gd name="connsiteX95" fmla="*/ 1918464 w 5215136"/>
                <a:gd name="connsiteY95" fmla="*/ 4290344 h 4652715"/>
                <a:gd name="connsiteX96" fmla="*/ 1970058 w 5215136"/>
                <a:gd name="connsiteY96" fmla="*/ 4256871 h 4652715"/>
                <a:gd name="connsiteX97" fmla="*/ 2036791 w 5215136"/>
                <a:gd name="connsiteY97" fmla="*/ 4105142 h 4652715"/>
                <a:gd name="connsiteX98" fmla="*/ 1907022 w 5215136"/>
                <a:gd name="connsiteY98" fmla="*/ 3561761 h 4652715"/>
                <a:gd name="connsiteX99" fmla="*/ 1888189 w 5215136"/>
                <a:gd name="connsiteY99" fmla="*/ 3516065 h 4652715"/>
                <a:gd name="connsiteX100" fmla="*/ 1874686 w 5215136"/>
                <a:gd name="connsiteY100" fmla="*/ 3538877 h 4652715"/>
                <a:gd name="connsiteX101" fmla="*/ 1611737 w 5215136"/>
                <a:gd name="connsiteY101" fmla="*/ 4178413 h 4652715"/>
                <a:gd name="connsiteX102" fmla="*/ 1463419 w 5215136"/>
                <a:gd name="connsiteY102" fmla="*/ 4499424 h 4652715"/>
                <a:gd name="connsiteX103" fmla="*/ 1397469 w 5215136"/>
                <a:gd name="connsiteY103" fmla="*/ 4569070 h 4652715"/>
                <a:gd name="connsiteX104" fmla="*/ 1326259 w 5215136"/>
                <a:gd name="connsiteY104" fmla="*/ 4567506 h 4652715"/>
                <a:gd name="connsiteX105" fmla="*/ 1290868 w 5215136"/>
                <a:gd name="connsiteY105" fmla="*/ 4563456 h 4652715"/>
                <a:gd name="connsiteX106" fmla="*/ 1110925 w 5215136"/>
                <a:gd name="connsiteY106" fmla="*/ 4570207 h 4652715"/>
                <a:gd name="connsiteX107" fmla="*/ 1092803 w 5215136"/>
                <a:gd name="connsiteY107" fmla="*/ 4566511 h 4652715"/>
                <a:gd name="connsiteX108" fmla="*/ 1046538 w 5215136"/>
                <a:gd name="connsiteY108" fmla="*/ 4504754 h 4652715"/>
                <a:gd name="connsiteX109" fmla="*/ 1086620 w 5215136"/>
                <a:gd name="connsiteY109" fmla="*/ 4416488 h 4652715"/>
                <a:gd name="connsiteX110" fmla="*/ 1173180 w 5215136"/>
                <a:gd name="connsiteY110" fmla="*/ 4340944 h 4652715"/>
                <a:gd name="connsiteX111" fmla="*/ 1273598 w 5215136"/>
                <a:gd name="connsiteY111" fmla="*/ 4196819 h 4652715"/>
                <a:gd name="connsiteX112" fmla="*/ 1301243 w 5215136"/>
                <a:gd name="connsiteY112" fmla="*/ 4096330 h 4652715"/>
                <a:gd name="connsiteX113" fmla="*/ 1358239 w 5215136"/>
                <a:gd name="connsiteY113" fmla="*/ 3772334 h 4652715"/>
                <a:gd name="connsiteX114" fmla="*/ 1425540 w 5215136"/>
                <a:gd name="connsiteY114" fmla="*/ 3000187 h 4652715"/>
                <a:gd name="connsiteX115" fmla="*/ 1375296 w 5215136"/>
                <a:gd name="connsiteY115" fmla="*/ 2888256 h 4652715"/>
                <a:gd name="connsiteX116" fmla="*/ 1130397 w 5215136"/>
                <a:gd name="connsiteY116" fmla="*/ 2539386 h 4652715"/>
                <a:gd name="connsiteX117" fmla="*/ 1054711 w 5215136"/>
                <a:gd name="connsiteY117" fmla="*/ 2105591 h 4652715"/>
                <a:gd name="connsiteX118" fmla="*/ 1074041 w 5215136"/>
                <a:gd name="connsiteY118" fmla="*/ 2061245 h 4652715"/>
                <a:gd name="connsiteX119" fmla="*/ 1081077 w 5215136"/>
                <a:gd name="connsiteY119" fmla="*/ 2048879 h 4652715"/>
                <a:gd name="connsiteX120" fmla="*/ 1053574 w 5215136"/>
                <a:gd name="connsiteY120" fmla="*/ 1922877 h 4652715"/>
                <a:gd name="connsiteX121" fmla="*/ 985491 w 5215136"/>
                <a:gd name="connsiteY121" fmla="*/ 1892034 h 4652715"/>
                <a:gd name="connsiteX122" fmla="*/ 983643 w 5215136"/>
                <a:gd name="connsiteY122" fmla="*/ 1711594 h 4652715"/>
                <a:gd name="connsiteX123" fmla="*/ 984994 w 5215136"/>
                <a:gd name="connsiteY123" fmla="*/ 1687715 h 4652715"/>
                <a:gd name="connsiteX124" fmla="*/ 953084 w 5215136"/>
                <a:gd name="connsiteY124" fmla="*/ 1591277 h 4652715"/>
                <a:gd name="connsiteX125" fmla="*/ 769304 w 5215136"/>
                <a:gd name="connsiteY125" fmla="*/ 1165512 h 4652715"/>
                <a:gd name="connsiteX126" fmla="*/ 727872 w 5215136"/>
                <a:gd name="connsiteY126" fmla="*/ 1136090 h 4652715"/>
                <a:gd name="connsiteX127" fmla="*/ 438272 w 5215136"/>
                <a:gd name="connsiteY127" fmla="*/ 1071632 h 4652715"/>
                <a:gd name="connsiteX128" fmla="*/ 211639 w 5215136"/>
                <a:gd name="connsiteY128" fmla="*/ 986351 h 4652715"/>
                <a:gd name="connsiteX129" fmla="*/ 132470 w 5215136"/>
                <a:gd name="connsiteY129" fmla="*/ 871577 h 4652715"/>
                <a:gd name="connsiteX130" fmla="*/ 121170 w 5215136"/>
                <a:gd name="connsiteY130" fmla="*/ 848480 h 4652715"/>
                <a:gd name="connsiteX131" fmla="*/ 70143 w 5215136"/>
                <a:gd name="connsiteY131" fmla="*/ 728803 h 4652715"/>
                <a:gd name="connsiteX132" fmla="*/ 68225 w 5215136"/>
                <a:gd name="connsiteY132" fmla="*/ 651197 h 4652715"/>
                <a:gd name="connsiteX133" fmla="*/ 61260 w 5215136"/>
                <a:gd name="connsiteY133" fmla="*/ 627461 h 4652715"/>
                <a:gd name="connsiteX134" fmla="*/ 142 w 5215136"/>
                <a:gd name="connsiteY134" fmla="*/ 542180 h 4652715"/>
                <a:gd name="connsiteX135" fmla="*/ 0 w 5215136"/>
                <a:gd name="connsiteY135" fmla="*/ 467346 h 46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5215136" h="4652715">
                  <a:moveTo>
                    <a:pt x="0" y="467346"/>
                  </a:moveTo>
                  <a:cubicBezTo>
                    <a:pt x="13787" y="425416"/>
                    <a:pt x="33828" y="388461"/>
                    <a:pt x="77890" y="371476"/>
                  </a:cubicBezTo>
                  <a:cubicBezTo>
                    <a:pt x="121241" y="354775"/>
                    <a:pt x="164521" y="355344"/>
                    <a:pt x="208227" y="371618"/>
                  </a:cubicBezTo>
                  <a:cubicBezTo>
                    <a:pt x="222725" y="377019"/>
                    <a:pt x="239142" y="380999"/>
                    <a:pt x="254350" y="380218"/>
                  </a:cubicBezTo>
                  <a:cubicBezTo>
                    <a:pt x="322006" y="376806"/>
                    <a:pt x="389591" y="371618"/>
                    <a:pt x="457176" y="366573"/>
                  </a:cubicBezTo>
                  <a:cubicBezTo>
                    <a:pt x="484679" y="364512"/>
                    <a:pt x="503868" y="350511"/>
                    <a:pt x="520213" y="327486"/>
                  </a:cubicBezTo>
                  <a:cubicBezTo>
                    <a:pt x="609047" y="202123"/>
                    <a:pt x="715506" y="97654"/>
                    <a:pt x="865316" y="47196"/>
                  </a:cubicBezTo>
                  <a:cubicBezTo>
                    <a:pt x="972130" y="11236"/>
                    <a:pt x="1082285" y="-2480"/>
                    <a:pt x="1194642" y="362"/>
                  </a:cubicBezTo>
                  <a:cubicBezTo>
                    <a:pt x="1364138" y="4627"/>
                    <a:pt x="1527664" y="34972"/>
                    <a:pt x="1679677" y="114212"/>
                  </a:cubicBezTo>
                  <a:cubicBezTo>
                    <a:pt x="1731485" y="141218"/>
                    <a:pt x="1777892" y="175259"/>
                    <a:pt x="1817832" y="218468"/>
                  </a:cubicBezTo>
                  <a:cubicBezTo>
                    <a:pt x="1864665" y="269139"/>
                    <a:pt x="1876818" y="328054"/>
                    <a:pt x="1858838" y="392370"/>
                  </a:cubicBezTo>
                  <a:cubicBezTo>
                    <a:pt x="1848817" y="428046"/>
                    <a:pt x="1830695" y="461448"/>
                    <a:pt x="1817548" y="496342"/>
                  </a:cubicBezTo>
                  <a:cubicBezTo>
                    <a:pt x="1813426" y="507215"/>
                    <a:pt x="1809091" y="521357"/>
                    <a:pt x="1812715" y="531165"/>
                  </a:cubicBezTo>
                  <a:cubicBezTo>
                    <a:pt x="1857416" y="654182"/>
                    <a:pt x="1896077" y="780185"/>
                    <a:pt x="1951368" y="898370"/>
                  </a:cubicBezTo>
                  <a:cubicBezTo>
                    <a:pt x="2005237" y="1013428"/>
                    <a:pt x="2073603" y="1122303"/>
                    <a:pt x="2168407" y="1210995"/>
                  </a:cubicBezTo>
                  <a:cubicBezTo>
                    <a:pt x="2190367" y="1231533"/>
                    <a:pt x="2213677" y="1246742"/>
                    <a:pt x="2244307" y="1252854"/>
                  </a:cubicBezTo>
                  <a:cubicBezTo>
                    <a:pt x="2265557" y="1257118"/>
                    <a:pt x="2286806" y="1266925"/>
                    <a:pt x="2305283" y="1278651"/>
                  </a:cubicBezTo>
                  <a:cubicBezTo>
                    <a:pt x="2410179" y="1345525"/>
                    <a:pt x="2526658" y="1374805"/>
                    <a:pt x="2648396" y="1389090"/>
                  </a:cubicBezTo>
                  <a:cubicBezTo>
                    <a:pt x="2862807" y="1414248"/>
                    <a:pt x="3075724" y="1397689"/>
                    <a:pt x="3288713" y="1370612"/>
                  </a:cubicBezTo>
                  <a:cubicBezTo>
                    <a:pt x="3419477" y="1353983"/>
                    <a:pt x="3549530" y="1329535"/>
                    <a:pt x="3682497" y="1335860"/>
                  </a:cubicBezTo>
                  <a:cubicBezTo>
                    <a:pt x="3810135" y="1341901"/>
                    <a:pt x="3935782" y="1354622"/>
                    <a:pt x="4059297" y="1392714"/>
                  </a:cubicBezTo>
                  <a:cubicBezTo>
                    <a:pt x="4264042" y="1455893"/>
                    <a:pt x="4404471" y="1589215"/>
                    <a:pt x="4502189" y="1774844"/>
                  </a:cubicBezTo>
                  <a:cubicBezTo>
                    <a:pt x="4593226" y="1947750"/>
                    <a:pt x="4648516" y="2132668"/>
                    <a:pt x="4686111" y="2323199"/>
                  </a:cubicBezTo>
                  <a:cubicBezTo>
                    <a:pt x="4737706" y="2584372"/>
                    <a:pt x="4818794" y="2835382"/>
                    <a:pt x="4934065" y="3075518"/>
                  </a:cubicBezTo>
                  <a:cubicBezTo>
                    <a:pt x="4965619" y="3141327"/>
                    <a:pt x="4991630" y="3209907"/>
                    <a:pt x="5019275" y="3277491"/>
                  </a:cubicBezTo>
                  <a:cubicBezTo>
                    <a:pt x="5025600" y="3292985"/>
                    <a:pt x="5030503" y="3309827"/>
                    <a:pt x="5031996" y="3326457"/>
                  </a:cubicBezTo>
                  <a:cubicBezTo>
                    <a:pt x="5033488" y="3342305"/>
                    <a:pt x="5041306" y="3363270"/>
                    <a:pt x="5013234" y="3368529"/>
                  </a:cubicBezTo>
                  <a:cubicBezTo>
                    <a:pt x="5008615" y="3369382"/>
                    <a:pt x="5004919" y="3383169"/>
                    <a:pt x="5003285" y="3391484"/>
                  </a:cubicBezTo>
                  <a:cubicBezTo>
                    <a:pt x="4973863" y="3544705"/>
                    <a:pt x="4944157" y="3697926"/>
                    <a:pt x="4915943" y="3851432"/>
                  </a:cubicBezTo>
                  <a:cubicBezTo>
                    <a:pt x="4899242" y="3942682"/>
                    <a:pt x="4885029" y="4034359"/>
                    <a:pt x="4869820" y="4125823"/>
                  </a:cubicBezTo>
                  <a:cubicBezTo>
                    <a:pt x="4868257" y="4135275"/>
                    <a:pt x="4867617" y="4144940"/>
                    <a:pt x="4866338" y="4156168"/>
                  </a:cubicBezTo>
                  <a:cubicBezTo>
                    <a:pt x="4906420" y="4161285"/>
                    <a:pt x="4944583" y="4164128"/>
                    <a:pt x="4981822" y="4171377"/>
                  </a:cubicBezTo>
                  <a:cubicBezTo>
                    <a:pt x="5018351" y="4178484"/>
                    <a:pt x="5055306" y="4186798"/>
                    <a:pt x="5089845" y="4200373"/>
                  </a:cubicBezTo>
                  <a:cubicBezTo>
                    <a:pt x="5134262" y="4217784"/>
                    <a:pt x="5165745" y="4251754"/>
                    <a:pt x="5178039" y="4298374"/>
                  </a:cubicBezTo>
                  <a:cubicBezTo>
                    <a:pt x="5192181" y="4352172"/>
                    <a:pt x="5202273" y="4407036"/>
                    <a:pt x="5215136" y="4466449"/>
                  </a:cubicBezTo>
                  <a:cubicBezTo>
                    <a:pt x="5079469" y="4471068"/>
                    <a:pt x="4951547" y="4475403"/>
                    <a:pt x="4821778" y="4479810"/>
                  </a:cubicBezTo>
                  <a:cubicBezTo>
                    <a:pt x="4821778" y="4451880"/>
                    <a:pt x="4823911" y="4426153"/>
                    <a:pt x="4821423" y="4400925"/>
                  </a:cubicBezTo>
                  <a:cubicBezTo>
                    <a:pt x="4812540" y="4312161"/>
                    <a:pt x="4801737" y="4223611"/>
                    <a:pt x="4792357" y="4134919"/>
                  </a:cubicBezTo>
                  <a:cubicBezTo>
                    <a:pt x="4781483" y="4032867"/>
                    <a:pt x="4772529" y="3930672"/>
                    <a:pt x="4760589" y="3828761"/>
                  </a:cubicBezTo>
                  <a:cubicBezTo>
                    <a:pt x="4742112" y="3671063"/>
                    <a:pt x="4722213" y="3513506"/>
                    <a:pt x="4702030" y="3356021"/>
                  </a:cubicBezTo>
                  <a:cubicBezTo>
                    <a:pt x="4695136" y="3302294"/>
                    <a:pt x="4674527" y="3253187"/>
                    <a:pt x="4647450" y="3206211"/>
                  </a:cubicBezTo>
                  <a:cubicBezTo>
                    <a:pt x="4593936" y="3113255"/>
                    <a:pt x="4544474" y="3018380"/>
                    <a:pt x="4528128" y="2910287"/>
                  </a:cubicBezTo>
                  <a:cubicBezTo>
                    <a:pt x="4525286" y="2891738"/>
                    <a:pt x="4520311" y="2873047"/>
                    <a:pt x="4521021" y="2854641"/>
                  </a:cubicBezTo>
                  <a:cubicBezTo>
                    <a:pt x="4523154" y="2802051"/>
                    <a:pt x="4496361" y="2758700"/>
                    <a:pt x="4478878" y="2712364"/>
                  </a:cubicBezTo>
                  <a:cubicBezTo>
                    <a:pt x="4477670" y="2709166"/>
                    <a:pt x="4475041" y="2706394"/>
                    <a:pt x="4472624" y="2703907"/>
                  </a:cubicBezTo>
                  <a:cubicBezTo>
                    <a:pt x="4471559" y="2702841"/>
                    <a:pt x="4469427" y="2702841"/>
                    <a:pt x="4463954" y="2701135"/>
                  </a:cubicBezTo>
                  <a:cubicBezTo>
                    <a:pt x="4462675" y="2708811"/>
                    <a:pt x="4460756" y="2715918"/>
                    <a:pt x="4460401" y="2723095"/>
                  </a:cubicBezTo>
                  <a:cubicBezTo>
                    <a:pt x="4452157" y="2885555"/>
                    <a:pt x="4479802" y="3040766"/>
                    <a:pt x="4566860" y="3179916"/>
                  </a:cubicBezTo>
                  <a:cubicBezTo>
                    <a:pt x="4628546" y="3278558"/>
                    <a:pt x="4652069" y="3386154"/>
                    <a:pt x="4664151" y="3498938"/>
                  </a:cubicBezTo>
                  <a:cubicBezTo>
                    <a:pt x="4683837" y="3682575"/>
                    <a:pt x="4705228" y="3866071"/>
                    <a:pt x="4726122" y="4049567"/>
                  </a:cubicBezTo>
                  <a:cubicBezTo>
                    <a:pt x="4738274" y="4156808"/>
                    <a:pt x="4752061" y="4263907"/>
                    <a:pt x="4762295" y="4371361"/>
                  </a:cubicBezTo>
                  <a:cubicBezTo>
                    <a:pt x="4766204" y="4411940"/>
                    <a:pt x="4765067" y="4453515"/>
                    <a:pt x="4761158" y="4494094"/>
                  </a:cubicBezTo>
                  <a:cubicBezTo>
                    <a:pt x="4754691" y="4561821"/>
                    <a:pt x="4721218" y="4614979"/>
                    <a:pt x="4664151" y="4652716"/>
                  </a:cubicBezTo>
                  <a:cubicBezTo>
                    <a:pt x="4653420" y="4652716"/>
                    <a:pt x="4642760" y="4652716"/>
                    <a:pt x="4632029" y="4652716"/>
                  </a:cubicBezTo>
                  <a:cubicBezTo>
                    <a:pt x="4611135" y="4635305"/>
                    <a:pt x="4588678" y="4620878"/>
                    <a:pt x="4559966" y="4629193"/>
                  </a:cubicBezTo>
                  <a:cubicBezTo>
                    <a:pt x="4537225" y="4635802"/>
                    <a:pt x="4515123" y="4644757"/>
                    <a:pt x="4492808" y="4652716"/>
                  </a:cubicBezTo>
                  <a:cubicBezTo>
                    <a:pt x="4469569" y="4652716"/>
                    <a:pt x="4446401" y="4652716"/>
                    <a:pt x="4423162" y="4652716"/>
                  </a:cubicBezTo>
                  <a:cubicBezTo>
                    <a:pt x="4408664" y="4644970"/>
                    <a:pt x="4394664" y="4632107"/>
                    <a:pt x="4379526" y="4630401"/>
                  </a:cubicBezTo>
                  <a:cubicBezTo>
                    <a:pt x="4345272" y="4626563"/>
                    <a:pt x="4330916" y="4617965"/>
                    <a:pt x="4327860" y="4583284"/>
                  </a:cubicBezTo>
                  <a:cubicBezTo>
                    <a:pt x="4325373" y="4555496"/>
                    <a:pt x="4327363" y="4527354"/>
                    <a:pt x="4327363" y="4497576"/>
                  </a:cubicBezTo>
                  <a:cubicBezTo>
                    <a:pt x="4064413" y="4506389"/>
                    <a:pt x="3800185" y="4515201"/>
                    <a:pt x="3533753" y="4524084"/>
                  </a:cubicBezTo>
                  <a:cubicBezTo>
                    <a:pt x="3539652" y="4485140"/>
                    <a:pt x="3548607" y="4450885"/>
                    <a:pt x="3549175" y="4416488"/>
                  </a:cubicBezTo>
                  <a:cubicBezTo>
                    <a:pt x="3550170" y="4354447"/>
                    <a:pt x="3573693" y="4306476"/>
                    <a:pt x="3625715" y="4273430"/>
                  </a:cubicBezTo>
                  <a:cubicBezTo>
                    <a:pt x="3662456" y="4250120"/>
                    <a:pt x="3664518" y="4220343"/>
                    <a:pt x="3655776" y="4180118"/>
                  </a:cubicBezTo>
                  <a:cubicBezTo>
                    <a:pt x="3609938" y="3969190"/>
                    <a:pt x="3611146" y="3760608"/>
                    <a:pt x="3692802" y="3556573"/>
                  </a:cubicBezTo>
                  <a:cubicBezTo>
                    <a:pt x="3723646" y="3479536"/>
                    <a:pt x="3747808" y="3400154"/>
                    <a:pt x="3754702" y="3316508"/>
                  </a:cubicBezTo>
                  <a:cubicBezTo>
                    <a:pt x="3757687" y="3280121"/>
                    <a:pt x="3750864" y="3267045"/>
                    <a:pt x="3712914" y="3250912"/>
                  </a:cubicBezTo>
                  <a:cubicBezTo>
                    <a:pt x="3710285" y="3264273"/>
                    <a:pt x="3707869" y="3277136"/>
                    <a:pt x="3705239" y="3290071"/>
                  </a:cubicBezTo>
                  <a:cubicBezTo>
                    <a:pt x="3690741" y="3360712"/>
                    <a:pt x="3681432" y="3432845"/>
                    <a:pt x="3660751" y="3501567"/>
                  </a:cubicBezTo>
                  <a:cubicBezTo>
                    <a:pt x="3596506" y="3714840"/>
                    <a:pt x="3528708" y="3927118"/>
                    <a:pt x="3460483" y="4139254"/>
                  </a:cubicBezTo>
                  <a:cubicBezTo>
                    <a:pt x="3433549" y="4223114"/>
                    <a:pt x="3405122" y="4306831"/>
                    <a:pt x="3371365" y="4388061"/>
                  </a:cubicBezTo>
                  <a:cubicBezTo>
                    <a:pt x="3346207" y="4448397"/>
                    <a:pt x="3297881" y="4489688"/>
                    <a:pt x="3231930" y="4502196"/>
                  </a:cubicBezTo>
                  <a:cubicBezTo>
                    <a:pt x="3200306" y="4508236"/>
                    <a:pt x="3166691" y="4502693"/>
                    <a:pt x="3134497" y="4506602"/>
                  </a:cubicBezTo>
                  <a:cubicBezTo>
                    <a:pt x="3083186" y="4512856"/>
                    <a:pt x="3035429" y="4498145"/>
                    <a:pt x="2987317" y="4485708"/>
                  </a:cubicBezTo>
                  <a:cubicBezTo>
                    <a:pt x="2952209" y="4476611"/>
                    <a:pt x="2915752" y="4431483"/>
                    <a:pt x="2914757" y="4400285"/>
                  </a:cubicBezTo>
                  <a:cubicBezTo>
                    <a:pt x="2913620" y="4365533"/>
                    <a:pt x="2935793" y="4339309"/>
                    <a:pt x="2980565" y="4322466"/>
                  </a:cubicBezTo>
                  <a:cubicBezTo>
                    <a:pt x="3004728" y="4313369"/>
                    <a:pt x="3028678" y="4303562"/>
                    <a:pt x="3053196" y="4295461"/>
                  </a:cubicBezTo>
                  <a:cubicBezTo>
                    <a:pt x="3091359" y="4282882"/>
                    <a:pt x="3114243" y="4257582"/>
                    <a:pt x="3123553" y="4218566"/>
                  </a:cubicBezTo>
                  <a:cubicBezTo>
                    <a:pt x="3148924" y="4111965"/>
                    <a:pt x="3180762" y="4006572"/>
                    <a:pt x="3199026" y="3898763"/>
                  </a:cubicBezTo>
                  <a:cubicBezTo>
                    <a:pt x="3225606" y="3741988"/>
                    <a:pt x="3225534" y="3584503"/>
                    <a:pt x="3178914" y="3429718"/>
                  </a:cubicBezTo>
                  <a:cubicBezTo>
                    <a:pt x="3128314" y="3261715"/>
                    <a:pt x="3078425" y="3093427"/>
                    <a:pt x="3029317" y="2924998"/>
                  </a:cubicBezTo>
                  <a:cubicBezTo>
                    <a:pt x="3015033" y="2875890"/>
                    <a:pt x="3013185" y="2873261"/>
                    <a:pt x="2963296" y="2885129"/>
                  </a:cubicBezTo>
                  <a:cubicBezTo>
                    <a:pt x="2961590" y="2885555"/>
                    <a:pt x="2959885" y="2886266"/>
                    <a:pt x="2958179" y="2886692"/>
                  </a:cubicBezTo>
                  <a:cubicBezTo>
                    <a:pt x="2779516" y="2932460"/>
                    <a:pt x="2600852" y="2977943"/>
                    <a:pt x="2422331" y="3024350"/>
                  </a:cubicBezTo>
                  <a:cubicBezTo>
                    <a:pt x="2412239" y="3026979"/>
                    <a:pt x="2399945" y="3034086"/>
                    <a:pt x="2395254" y="3042756"/>
                  </a:cubicBezTo>
                  <a:cubicBezTo>
                    <a:pt x="2367325" y="3094351"/>
                    <a:pt x="2338045" y="3144098"/>
                    <a:pt x="2283537" y="3166555"/>
                  </a:cubicBezTo>
                  <a:cubicBezTo>
                    <a:pt x="2293131" y="3191855"/>
                    <a:pt x="2305212" y="3213531"/>
                    <a:pt x="2309050" y="3236557"/>
                  </a:cubicBezTo>
                  <a:cubicBezTo>
                    <a:pt x="2315019" y="3272446"/>
                    <a:pt x="2318288" y="3309330"/>
                    <a:pt x="2317720" y="3345716"/>
                  </a:cubicBezTo>
                  <a:cubicBezTo>
                    <a:pt x="2315446" y="3485861"/>
                    <a:pt x="2310755" y="3626006"/>
                    <a:pt x="2307628" y="3766151"/>
                  </a:cubicBezTo>
                  <a:cubicBezTo>
                    <a:pt x="2303720" y="3945596"/>
                    <a:pt x="2300735" y="4125041"/>
                    <a:pt x="2296826" y="4304486"/>
                  </a:cubicBezTo>
                  <a:cubicBezTo>
                    <a:pt x="2295831" y="4349756"/>
                    <a:pt x="2284176" y="4392610"/>
                    <a:pt x="2246653" y="4421179"/>
                  </a:cubicBezTo>
                  <a:cubicBezTo>
                    <a:pt x="2151991" y="4493170"/>
                    <a:pt x="2045958" y="4528491"/>
                    <a:pt x="1926139" y="4509657"/>
                  </a:cubicBezTo>
                  <a:cubicBezTo>
                    <a:pt x="1903610" y="4506104"/>
                    <a:pt x="1880869" y="4498856"/>
                    <a:pt x="1860473" y="4488764"/>
                  </a:cubicBezTo>
                  <a:cubicBezTo>
                    <a:pt x="1831264" y="4474337"/>
                    <a:pt x="1824939" y="4451240"/>
                    <a:pt x="1837305" y="4421392"/>
                  </a:cubicBezTo>
                  <a:cubicBezTo>
                    <a:pt x="1844127" y="4404904"/>
                    <a:pt x="1853295" y="4389128"/>
                    <a:pt x="1857559" y="4372000"/>
                  </a:cubicBezTo>
                  <a:cubicBezTo>
                    <a:pt x="1866655" y="4335827"/>
                    <a:pt x="1889113" y="4310669"/>
                    <a:pt x="1918464" y="4290344"/>
                  </a:cubicBezTo>
                  <a:cubicBezTo>
                    <a:pt x="1935306" y="4278689"/>
                    <a:pt x="1952221" y="4266820"/>
                    <a:pt x="1970058" y="4256871"/>
                  </a:cubicBezTo>
                  <a:cubicBezTo>
                    <a:pt x="2031034" y="4223043"/>
                    <a:pt x="2051715" y="4169955"/>
                    <a:pt x="2036791" y="4105142"/>
                  </a:cubicBezTo>
                  <a:cubicBezTo>
                    <a:pt x="1995074" y="3923636"/>
                    <a:pt x="1950870" y="3742770"/>
                    <a:pt x="1907022" y="3561761"/>
                  </a:cubicBezTo>
                  <a:cubicBezTo>
                    <a:pt x="1903468" y="3547121"/>
                    <a:pt x="1895509" y="3533619"/>
                    <a:pt x="1888189" y="3516065"/>
                  </a:cubicBezTo>
                  <a:cubicBezTo>
                    <a:pt x="1881864" y="3526725"/>
                    <a:pt x="1877884" y="3532623"/>
                    <a:pt x="1874686" y="3538877"/>
                  </a:cubicBezTo>
                  <a:cubicBezTo>
                    <a:pt x="1769862" y="3744973"/>
                    <a:pt x="1673281" y="3954408"/>
                    <a:pt x="1611737" y="4178413"/>
                  </a:cubicBezTo>
                  <a:cubicBezTo>
                    <a:pt x="1580112" y="4293542"/>
                    <a:pt x="1536050" y="4403412"/>
                    <a:pt x="1463419" y="4499424"/>
                  </a:cubicBezTo>
                  <a:cubicBezTo>
                    <a:pt x="1444231" y="4524795"/>
                    <a:pt x="1421774" y="4548532"/>
                    <a:pt x="1397469" y="4569070"/>
                  </a:cubicBezTo>
                  <a:cubicBezTo>
                    <a:pt x="1370676" y="4591669"/>
                    <a:pt x="1353194" y="4590177"/>
                    <a:pt x="1326259" y="4567506"/>
                  </a:cubicBezTo>
                  <a:cubicBezTo>
                    <a:pt x="1314036" y="4557202"/>
                    <a:pt x="1304797" y="4556917"/>
                    <a:pt x="1290868" y="4563456"/>
                  </a:cubicBezTo>
                  <a:cubicBezTo>
                    <a:pt x="1232095" y="4590959"/>
                    <a:pt x="1172612" y="4611568"/>
                    <a:pt x="1110925" y="4570207"/>
                  </a:cubicBezTo>
                  <a:cubicBezTo>
                    <a:pt x="1106163" y="4567009"/>
                    <a:pt x="1098915" y="4567791"/>
                    <a:pt x="1092803" y="4566511"/>
                  </a:cubicBezTo>
                  <a:cubicBezTo>
                    <a:pt x="1060538" y="4559547"/>
                    <a:pt x="1043837" y="4537445"/>
                    <a:pt x="1046538" y="4504754"/>
                  </a:cubicBezTo>
                  <a:cubicBezTo>
                    <a:pt x="1049310" y="4470570"/>
                    <a:pt x="1061960" y="4440154"/>
                    <a:pt x="1086620" y="4416488"/>
                  </a:cubicBezTo>
                  <a:cubicBezTo>
                    <a:pt x="1114265" y="4389980"/>
                    <a:pt x="1142408" y="4363401"/>
                    <a:pt x="1173180" y="4340944"/>
                  </a:cubicBezTo>
                  <a:cubicBezTo>
                    <a:pt x="1223709" y="4304060"/>
                    <a:pt x="1256826" y="4256516"/>
                    <a:pt x="1273598" y="4196819"/>
                  </a:cubicBezTo>
                  <a:cubicBezTo>
                    <a:pt x="1283050" y="4163346"/>
                    <a:pt x="1294918" y="4130371"/>
                    <a:pt x="1301243" y="4096330"/>
                  </a:cubicBezTo>
                  <a:cubicBezTo>
                    <a:pt x="1321284" y="3988521"/>
                    <a:pt x="1338483" y="3880214"/>
                    <a:pt x="1358239" y="3772334"/>
                  </a:cubicBezTo>
                  <a:cubicBezTo>
                    <a:pt x="1404931" y="3517060"/>
                    <a:pt x="1431865" y="3260151"/>
                    <a:pt x="1425540" y="3000187"/>
                  </a:cubicBezTo>
                  <a:cubicBezTo>
                    <a:pt x="1424403" y="2954420"/>
                    <a:pt x="1411043" y="2919312"/>
                    <a:pt x="1375296" y="2888256"/>
                  </a:cubicBezTo>
                  <a:cubicBezTo>
                    <a:pt x="1265141" y="2792599"/>
                    <a:pt x="1179576" y="2677967"/>
                    <a:pt x="1130397" y="2539386"/>
                  </a:cubicBezTo>
                  <a:cubicBezTo>
                    <a:pt x="1080650" y="2399383"/>
                    <a:pt x="1069066" y="2252132"/>
                    <a:pt x="1054711" y="2105591"/>
                  </a:cubicBezTo>
                  <a:cubicBezTo>
                    <a:pt x="1052863" y="2086687"/>
                    <a:pt x="1052579" y="2069915"/>
                    <a:pt x="1074041" y="2061245"/>
                  </a:cubicBezTo>
                  <a:cubicBezTo>
                    <a:pt x="1077594" y="2059824"/>
                    <a:pt x="1081787" y="2052503"/>
                    <a:pt x="1081077" y="2048879"/>
                  </a:cubicBezTo>
                  <a:cubicBezTo>
                    <a:pt x="1072549" y="2007376"/>
                    <a:pt x="1063168" y="1966086"/>
                    <a:pt x="1053574" y="1922877"/>
                  </a:cubicBezTo>
                  <a:cubicBezTo>
                    <a:pt x="1018751" y="1932969"/>
                    <a:pt x="1001481" y="1913638"/>
                    <a:pt x="985491" y="1892034"/>
                  </a:cubicBezTo>
                  <a:cubicBezTo>
                    <a:pt x="935389" y="1824377"/>
                    <a:pt x="935318" y="1779179"/>
                    <a:pt x="983643" y="1711594"/>
                  </a:cubicBezTo>
                  <a:cubicBezTo>
                    <a:pt x="987623" y="1706050"/>
                    <a:pt x="987268" y="1695035"/>
                    <a:pt x="984994" y="1687715"/>
                  </a:cubicBezTo>
                  <a:cubicBezTo>
                    <a:pt x="975115" y="1655308"/>
                    <a:pt x="963887" y="1623328"/>
                    <a:pt x="953084" y="1591277"/>
                  </a:cubicBezTo>
                  <a:cubicBezTo>
                    <a:pt x="903408" y="1444380"/>
                    <a:pt x="858920" y="1295281"/>
                    <a:pt x="769304" y="1165512"/>
                  </a:cubicBezTo>
                  <a:cubicBezTo>
                    <a:pt x="758431" y="1149735"/>
                    <a:pt x="746847" y="1140141"/>
                    <a:pt x="727872" y="1136090"/>
                  </a:cubicBezTo>
                  <a:cubicBezTo>
                    <a:pt x="631149" y="1115338"/>
                    <a:pt x="534427" y="1094800"/>
                    <a:pt x="438272" y="1071632"/>
                  </a:cubicBezTo>
                  <a:cubicBezTo>
                    <a:pt x="359388" y="1052657"/>
                    <a:pt x="281143" y="1030555"/>
                    <a:pt x="211639" y="986351"/>
                  </a:cubicBezTo>
                  <a:cubicBezTo>
                    <a:pt x="169211" y="959417"/>
                    <a:pt x="138581" y="924167"/>
                    <a:pt x="132470" y="871577"/>
                  </a:cubicBezTo>
                  <a:cubicBezTo>
                    <a:pt x="131546" y="863476"/>
                    <a:pt x="127211" y="853739"/>
                    <a:pt x="121170" y="848480"/>
                  </a:cubicBezTo>
                  <a:cubicBezTo>
                    <a:pt x="84783" y="816571"/>
                    <a:pt x="72915" y="774499"/>
                    <a:pt x="70143" y="728803"/>
                  </a:cubicBezTo>
                  <a:cubicBezTo>
                    <a:pt x="68580" y="703005"/>
                    <a:pt x="69504" y="677066"/>
                    <a:pt x="68225" y="651197"/>
                  </a:cubicBezTo>
                  <a:cubicBezTo>
                    <a:pt x="67798" y="643025"/>
                    <a:pt x="66590" y="631583"/>
                    <a:pt x="61260" y="627461"/>
                  </a:cubicBezTo>
                  <a:cubicBezTo>
                    <a:pt x="31980" y="605075"/>
                    <a:pt x="13005" y="576008"/>
                    <a:pt x="142" y="542180"/>
                  </a:cubicBezTo>
                  <a:cubicBezTo>
                    <a:pt x="0" y="517306"/>
                    <a:pt x="0" y="492362"/>
                    <a:pt x="0" y="467346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4" name="Freeform: Shape 4">
              <a:extLst>
                <a:ext uri="{FF2B5EF4-FFF2-40B4-BE49-F238E27FC236}">
                  <a16:creationId xmlns:a16="http://schemas.microsoft.com/office/drawing/2014/main" id="{FC5E6189-EDDD-4E5D-AF52-F8639FDC05D1}"/>
                </a:ext>
              </a:extLst>
            </p:cNvPr>
            <p:cNvSpPr/>
            <p:nvPr/>
          </p:nvSpPr>
          <p:spPr>
            <a:xfrm>
              <a:off x="10516546" y="6713412"/>
              <a:ext cx="65886" cy="12277"/>
            </a:xfrm>
            <a:custGeom>
              <a:avLst/>
              <a:gdLst>
                <a:gd name="connsiteX0" fmla="*/ 0 w 139221"/>
                <a:gd name="connsiteY0" fmla="*/ 25941 h 25941"/>
                <a:gd name="connsiteX1" fmla="*/ 67159 w 139221"/>
                <a:gd name="connsiteY1" fmla="*/ 2418 h 25941"/>
                <a:gd name="connsiteX2" fmla="*/ 139221 w 139221"/>
                <a:gd name="connsiteY2" fmla="*/ 25941 h 25941"/>
                <a:gd name="connsiteX3" fmla="*/ 0 w 139221"/>
                <a:gd name="connsiteY3" fmla="*/ 25941 h 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21" h="25941">
                  <a:moveTo>
                    <a:pt x="0" y="25941"/>
                  </a:moveTo>
                  <a:cubicBezTo>
                    <a:pt x="22386" y="17982"/>
                    <a:pt x="44417" y="9027"/>
                    <a:pt x="67159" y="2418"/>
                  </a:cubicBezTo>
                  <a:cubicBezTo>
                    <a:pt x="95870" y="-5897"/>
                    <a:pt x="118256" y="8530"/>
                    <a:pt x="139221" y="25941"/>
                  </a:cubicBezTo>
                  <a:cubicBezTo>
                    <a:pt x="92814" y="25941"/>
                    <a:pt x="46407" y="25941"/>
                    <a:pt x="0" y="25941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Freeform: Shape 5">
              <a:extLst>
                <a:ext uri="{FF2B5EF4-FFF2-40B4-BE49-F238E27FC236}">
                  <a16:creationId xmlns:a16="http://schemas.microsoft.com/office/drawing/2014/main" id="{998795C6-934D-4C65-9D5E-C15119732888}"/>
                </a:ext>
              </a:extLst>
            </p:cNvPr>
            <p:cNvSpPr/>
            <p:nvPr/>
          </p:nvSpPr>
          <p:spPr>
            <a:xfrm>
              <a:off x="10593848" y="4599910"/>
              <a:ext cx="865904" cy="2036641"/>
            </a:xfrm>
            <a:custGeom>
              <a:avLst/>
              <a:gdLst>
                <a:gd name="connsiteX0" fmla="*/ 1369935 w 1829701"/>
                <a:gd name="connsiteY0" fmla="*/ 0 h 4303531"/>
                <a:gd name="connsiteX1" fmla="*/ 1391824 w 1829701"/>
                <a:gd name="connsiteY1" fmla="*/ 178806 h 4303531"/>
                <a:gd name="connsiteX2" fmla="*/ 1374341 w 1829701"/>
                <a:gd name="connsiteY2" fmla="*/ 276097 h 4303531"/>
                <a:gd name="connsiteX3" fmla="*/ 1389337 w 1829701"/>
                <a:gd name="connsiteY3" fmla="*/ 315681 h 4303531"/>
                <a:gd name="connsiteX4" fmla="*/ 1529410 w 1829701"/>
                <a:gd name="connsiteY4" fmla="*/ 422851 h 4303531"/>
                <a:gd name="connsiteX5" fmla="*/ 1645535 w 1829701"/>
                <a:gd name="connsiteY5" fmla="*/ 602793 h 4303531"/>
                <a:gd name="connsiteX6" fmla="*/ 1689170 w 1829701"/>
                <a:gd name="connsiteY6" fmla="*/ 737608 h 4303531"/>
                <a:gd name="connsiteX7" fmla="*/ 1775730 w 1829701"/>
                <a:gd name="connsiteY7" fmla="*/ 888840 h 4303531"/>
                <a:gd name="connsiteX8" fmla="*/ 1798045 w 1829701"/>
                <a:gd name="connsiteY8" fmla="*/ 1105097 h 4303531"/>
                <a:gd name="connsiteX9" fmla="*/ 1760024 w 1829701"/>
                <a:gd name="connsiteY9" fmla="*/ 1159961 h 4303531"/>
                <a:gd name="connsiteX10" fmla="*/ 1594508 w 1829701"/>
                <a:gd name="connsiteY10" fmla="*/ 1234085 h 4303531"/>
                <a:gd name="connsiteX11" fmla="*/ 1358422 w 1829701"/>
                <a:gd name="connsiteY11" fmla="*/ 1250359 h 4303531"/>
                <a:gd name="connsiteX12" fmla="*/ 1290198 w 1829701"/>
                <a:gd name="connsiteY12" fmla="*/ 1284969 h 4303531"/>
                <a:gd name="connsiteX13" fmla="*/ 1252176 w 1829701"/>
                <a:gd name="connsiteY13" fmla="*/ 1371955 h 4303531"/>
                <a:gd name="connsiteX14" fmla="*/ 1327011 w 1829701"/>
                <a:gd name="connsiteY14" fmla="*/ 1847396 h 4303531"/>
                <a:gd name="connsiteX15" fmla="*/ 1362473 w 1829701"/>
                <a:gd name="connsiteY15" fmla="*/ 2136498 h 4303531"/>
                <a:gd name="connsiteX16" fmla="*/ 1298584 w 1829701"/>
                <a:gd name="connsiteY16" fmla="*/ 2360716 h 4303531"/>
                <a:gd name="connsiteX17" fmla="*/ 1192978 w 1829701"/>
                <a:gd name="connsiteY17" fmla="*/ 2528008 h 4303531"/>
                <a:gd name="connsiteX18" fmla="*/ 1052193 w 1829701"/>
                <a:gd name="connsiteY18" fmla="*/ 3039906 h 4303531"/>
                <a:gd name="connsiteX19" fmla="*/ 1046508 w 1829701"/>
                <a:gd name="connsiteY19" fmla="*/ 3240529 h 4303531"/>
                <a:gd name="connsiteX20" fmla="*/ 1035279 w 1829701"/>
                <a:gd name="connsiteY20" fmla="*/ 3883191 h 4303531"/>
                <a:gd name="connsiteX21" fmla="*/ 1045157 w 1829701"/>
                <a:gd name="connsiteY21" fmla="*/ 3970391 h 4303531"/>
                <a:gd name="connsiteX22" fmla="*/ 1140388 w 1829701"/>
                <a:gd name="connsiteY22" fmla="*/ 4081896 h 4303531"/>
                <a:gd name="connsiteX23" fmla="*/ 1278400 w 1829701"/>
                <a:gd name="connsiteY23" fmla="*/ 4132141 h 4303531"/>
                <a:gd name="connsiteX24" fmla="*/ 1371499 w 1829701"/>
                <a:gd name="connsiteY24" fmla="*/ 4254732 h 4303531"/>
                <a:gd name="connsiteX25" fmla="*/ 1368941 w 1829701"/>
                <a:gd name="connsiteY25" fmla="*/ 4303129 h 4303531"/>
                <a:gd name="connsiteX26" fmla="*/ 1278827 w 1829701"/>
                <a:gd name="connsiteY26" fmla="*/ 4302986 h 4303531"/>
                <a:gd name="connsiteX27" fmla="*/ 893784 w 1829701"/>
                <a:gd name="connsiteY27" fmla="*/ 4287352 h 4303531"/>
                <a:gd name="connsiteX28" fmla="*/ 863935 w 1829701"/>
                <a:gd name="connsiteY28" fmla="*/ 4260631 h 4303531"/>
                <a:gd name="connsiteX29" fmla="*/ 756908 w 1829701"/>
                <a:gd name="connsiteY29" fmla="*/ 3456858 h 4303531"/>
                <a:gd name="connsiteX30" fmla="*/ 666226 w 1829701"/>
                <a:gd name="connsiteY30" fmla="*/ 3047511 h 4303531"/>
                <a:gd name="connsiteX31" fmla="*/ 619393 w 1829701"/>
                <a:gd name="connsiteY31" fmla="*/ 2948869 h 4303531"/>
                <a:gd name="connsiteX32" fmla="*/ 501563 w 1829701"/>
                <a:gd name="connsiteY32" fmla="*/ 2924777 h 4303531"/>
                <a:gd name="connsiteX33" fmla="*/ 424953 w 1829701"/>
                <a:gd name="connsiteY33" fmla="*/ 3012261 h 4303531"/>
                <a:gd name="connsiteX34" fmla="*/ 406191 w 1829701"/>
                <a:gd name="connsiteY34" fmla="*/ 3046871 h 4303531"/>
                <a:gd name="connsiteX35" fmla="*/ 400648 w 1829701"/>
                <a:gd name="connsiteY35" fmla="*/ 3044952 h 4303531"/>
                <a:gd name="connsiteX36" fmla="*/ 190288 w 1829701"/>
                <a:gd name="connsiteY36" fmla="*/ 2539166 h 4303531"/>
                <a:gd name="connsiteX37" fmla="*/ 73240 w 1829701"/>
                <a:gd name="connsiteY37" fmla="*/ 2081066 h 4303531"/>
                <a:gd name="connsiteX38" fmla="*/ 2528 w 1829701"/>
                <a:gd name="connsiteY38" fmla="*/ 1828848 h 4303531"/>
                <a:gd name="connsiteX39" fmla="*/ 16031 w 1829701"/>
                <a:gd name="connsiteY39" fmla="*/ 1792745 h 4303531"/>
                <a:gd name="connsiteX40" fmla="*/ 225822 w 1829701"/>
                <a:gd name="connsiteY40" fmla="*/ 1541806 h 4303531"/>
                <a:gd name="connsiteX41" fmla="*/ 289356 w 1829701"/>
                <a:gd name="connsiteY41" fmla="*/ 1380057 h 4303531"/>
                <a:gd name="connsiteX42" fmla="*/ 473136 w 1829701"/>
                <a:gd name="connsiteY42" fmla="*/ 1126986 h 4303531"/>
                <a:gd name="connsiteX43" fmla="*/ 583006 w 1829701"/>
                <a:gd name="connsiteY43" fmla="*/ 952942 h 4303531"/>
                <a:gd name="connsiteX44" fmla="*/ 732177 w 1829701"/>
                <a:gd name="connsiteY44" fmla="*/ 575504 h 4303531"/>
                <a:gd name="connsiteX45" fmla="*/ 964709 w 1829701"/>
                <a:gd name="connsiteY45" fmla="*/ 338636 h 4303531"/>
                <a:gd name="connsiteX46" fmla="*/ 1010832 w 1829701"/>
                <a:gd name="connsiteY46" fmla="*/ 302818 h 4303531"/>
                <a:gd name="connsiteX47" fmla="*/ 1249689 w 1829701"/>
                <a:gd name="connsiteY47" fmla="*/ 76469 h 4303531"/>
                <a:gd name="connsiteX48" fmla="*/ 1369935 w 1829701"/>
                <a:gd name="connsiteY48" fmla="*/ 0 h 4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829701" h="4303531">
                  <a:moveTo>
                    <a:pt x="1369935" y="0"/>
                  </a:moveTo>
                  <a:cubicBezTo>
                    <a:pt x="1394027" y="63321"/>
                    <a:pt x="1398220" y="120743"/>
                    <a:pt x="1391824" y="178806"/>
                  </a:cubicBezTo>
                  <a:cubicBezTo>
                    <a:pt x="1388271" y="211497"/>
                    <a:pt x="1381306" y="243903"/>
                    <a:pt x="1374341" y="276097"/>
                  </a:cubicBezTo>
                  <a:cubicBezTo>
                    <a:pt x="1370504" y="293579"/>
                    <a:pt x="1372991" y="304026"/>
                    <a:pt x="1389337" y="315681"/>
                  </a:cubicBezTo>
                  <a:cubicBezTo>
                    <a:pt x="1437307" y="349580"/>
                    <a:pt x="1484283" y="385256"/>
                    <a:pt x="1529410" y="422851"/>
                  </a:cubicBezTo>
                  <a:cubicBezTo>
                    <a:pt x="1586478" y="470395"/>
                    <a:pt x="1621798" y="533218"/>
                    <a:pt x="1645535" y="602793"/>
                  </a:cubicBezTo>
                  <a:cubicBezTo>
                    <a:pt x="1660814" y="647495"/>
                    <a:pt x="1676804" y="692054"/>
                    <a:pt x="1689170" y="737608"/>
                  </a:cubicBezTo>
                  <a:cubicBezTo>
                    <a:pt x="1705018" y="795954"/>
                    <a:pt x="1732947" y="846768"/>
                    <a:pt x="1775730" y="888840"/>
                  </a:cubicBezTo>
                  <a:cubicBezTo>
                    <a:pt x="1848290" y="960120"/>
                    <a:pt x="1839264" y="1026213"/>
                    <a:pt x="1798045" y="1105097"/>
                  </a:cubicBezTo>
                  <a:cubicBezTo>
                    <a:pt x="1787811" y="1124641"/>
                    <a:pt x="1773669" y="1142337"/>
                    <a:pt x="1760024" y="1159961"/>
                  </a:cubicBezTo>
                  <a:cubicBezTo>
                    <a:pt x="1718236" y="1214115"/>
                    <a:pt x="1668276" y="1244105"/>
                    <a:pt x="1594508" y="1234085"/>
                  </a:cubicBezTo>
                  <a:cubicBezTo>
                    <a:pt x="1515766" y="1223425"/>
                    <a:pt x="1435672" y="1228399"/>
                    <a:pt x="1358422" y="1250359"/>
                  </a:cubicBezTo>
                  <a:cubicBezTo>
                    <a:pt x="1334260" y="1257253"/>
                    <a:pt x="1310807" y="1270329"/>
                    <a:pt x="1290198" y="1284969"/>
                  </a:cubicBezTo>
                  <a:cubicBezTo>
                    <a:pt x="1261273" y="1305508"/>
                    <a:pt x="1250116" y="1332513"/>
                    <a:pt x="1252176" y="1371955"/>
                  </a:cubicBezTo>
                  <a:cubicBezTo>
                    <a:pt x="1260776" y="1533278"/>
                    <a:pt x="1302848" y="1688845"/>
                    <a:pt x="1327011" y="1847396"/>
                  </a:cubicBezTo>
                  <a:cubicBezTo>
                    <a:pt x="1341650" y="1943337"/>
                    <a:pt x="1354230" y="2039775"/>
                    <a:pt x="1362473" y="2136498"/>
                  </a:cubicBezTo>
                  <a:cubicBezTo>
                    <a:pt x="1369438" y="2217941"/>
                    <a:pt x="1346909" y="2292846"/>
                    <a:pt x="1298584" y="2360716"/>
                  </a:cubicBezTo>
                  <a:cubicBezTo>
                    <a:pt x="1260421" y="2414442"/>
                    <a:pt x="1224887" y="2470444"/>
                    <a:pt x="1192978" y="2528008"/>
                  </a:cubicBezTo>
                  <a:cubicBezTo>
                    <a:pt x="1104854" y="2686915"/>
                    <a:pt x="1068254" y="2861030"/>
                    <a:pt x="1052193" y="3039906"/>
                  </a:cubicBezTo>
                  <a:cubicBezTo>
                    <a:pt x="1046223" y="3106425"/>
                    <a:pt x="1047787" y="3173655"/>
                    <a:pt x="1046508" y="3240529"/>
                  </a:cubicBezTo>
                  <a:cubicBezTo>
                    <a:pt x="1042457" y="3454726"/>
                    <a:pt x="1038264" y="3668924"/>
                    <a:pt x="1035279" y="3883191"/>
                  </a:cubicBezTo>
                  <a:cubicBezTo>
                    <a:pt x="1034853" y="3912258"/>
                    <a:pt x="1038335" y="3942107"/>
                    <a:pt x="1045157" y="3970391"/>
                  </a:cubicBezTo>
                  <a:cubicBezTo>
                    <a:pt x="1057807" y="4022768"/>
                    <a:pt x="1089717" y="4061642"/>
                    <a:pt x="1140388" y="4081896"/>
                  </a:cubicBezTo>
                  <a:cubicBezTo>
                    <a:pt x="1185871" y="4100018"/>
                    <a:pt x="1231994" y="4116648"/>
                    <a:pt x="1278400" y="4132141"/>
                  </a:cubicBezTo>
                  <a:cubicBezTo>
                    <a:pt x="1345417" y="4154598"/>
                    <a:pt x="1368941" y="4184091"/>
                    <a:pt x="1371499" y="4254732"/>
                  </a:cubicBezTo>
                  <a:cubicBezTo>
                    <a:pt x="1372067" y="4270509"/>
                    <a:pt x="1369935" y="4286428"/>
                    <a:pt x="1368941" y="4303129"/>
                  </a:cubicBezTo>
                  <a:cubicBezTo>
                    <a:pt x="1337315" y="4303129"/>
                    <a:pt x="1308036" y="4304124"/>
                    <a:pt x="1278827" y="4302986"/>
                  </a:cubicBezTo>
                  <a:cubicBezTo>
                    <a:pt x="1150479" y="4298012"/>
                    <a:pt x="1022131" y="4292185"/>
                    <a:pt x="893784" y="4287352"/>
                  </a:cubicBezTo>
                  <a:cubicBezTo>
                    <a:pt x="874738" y="4286641"/>
                    <a:pt x="866707" y="4282164"/>
                    <a:pt x="863935" y="4260631"/>
                  </a:cubicBezTo>
                  <a:cubicBezTo>
                    <a:pt x="829255" y="3992564"/>
                    <a:pt x="794716" y="3724498"/>
                    <a:pt x="756908" y="3456858"/>
                  </a:cubicBezTo>
                  <a:cubicBezTo>
                    <a:pt x="737364" y="3318277"/>
                    <a:pt x="712775" y="3180193"/>
                    <a:pt x="666226" y="3047511"/>
                  </a:cubicBezTo>
                  <a:cubicBezTo>
                    <a:pt x="654216" y="3013327"/>
                    <a:pt x="638439" y="2979641"/>
                    <a:pt x="619393" y="2948869"/>
                  </a:cubicBezTo>
                  <a:cubicBezTo>
                    <a:pt x="589118" y="2899761"/>
                    <a:pt x="547330" y="2889670"/>
                    <a:pt x="501563" y="2924777"/>
                  </a:cubicBezTo>
                  <a:cubicBezTo>
                    <a:pt x="471359" y="2947945"/>
                    <a:pt x="449471" y="2982057"/>
                    <a:pt x="424953" y="3012261"/>
                  </a:cubicBezTo>
                  <a:cubicBezTo>
                    <a:pt x="416780" y="3022352"/>
                    <a:pt x="412231" y="3035358"/>
                    <a:pt x="406191" y="3046871"/>
                  </a:cubicBezTo>
                  <a:cubicBezTo>
                    <a:pt x="403490" y="3045947"/>
                    <a:pt x="401003" y="3045876"/>
                    <a:pt x="400648" y="3044952"/>
                  </a:cubicBezTo>
                  <a:cubicBezTo>
                    <a:pt x="329509" y="2876736"/>
                    <a:pt x="249630" y="2711504"/>
                    <a:pt x="190288" y="2539166"/>
                  </a:cubicBezTo>
                  <a:cubicBezTo>
                    <a:pt x="139191" y="2390635"/>
                    <a:pt x="112398" y="2233789"/>
                    <a:pt x="73240" y="2081066"/>
                  </a:cubicBezTo>
                  <a:cubicBezTo>
                    <a:pt x="51564" y="1996495"/>
                    <a:pt x="27117" y="1912636"/>
                    <a:pt x="2528" y="1828848"/>
                  </a:cubicBezTo>
                  <a:cubicBezTo>
                    <a:pt x="-2589" y="1811294"/>
                    <a:pt x="-812" y="1802197"/>
                    <a:pt x="16031" y="1792745"/>
                  </a:cubicBezTo>
                  <a:cubicBezTo>
                    <a:pt x="117515" y="1735820"/>
                    <a:pt x="186166" y="1651179"/>
                    <a:pt x="225822" y="1541806"/>
                  </a:cubicBezTo>
                  <a:cubicBezTo>
                    <a:pt x="245579" y="1487369"/>
                    <a:pt x="269102" y="1434353"/>
                    <a:pt x="289356" y="1380057"/>
                  </a:cubicBezTo>
                  <a:cubicBezTo>
                    <a:pt x="327235" y="1278573"/>
                    <a:pt x="393399" y="1196774"/>
                    <a:pt x="473136" y="1126986"/>
                  </a:cubicBezTo>
                  <a:cubicBezTo>
                    <a:pt x="528284" y="1078732"/>
                    <a:pt x="559412" y="1021593"/>
                    <a:pt x="583006" y="952942"/>
                  </a:cubicBezTo>
                  <a:cubicBezTo>
                    <a:pt x="626855" y="825092"/>
                    <a:pt x="677171" y="699018"/>
                    <a:pt x="732177" y="575504"/>
                  </a:cubicBezTo>
                  <a:cubicBezTo>
                    <a:pt x="779437" y="469471"/>
                    <a:pt x="864718" y="395774"/>
                    <a:pt x="964709" y="338636"/>
                  </a:cubicBezTo>
                  <a:cubicBezTo>
                    <a:pt x="981481" y="329113"/>
                    <a:pt x="996760" y="316179"/>
                    <a:pt x="1010832" y="302818"/>
                  </a:cubicBezTo>
                  <a:cubicBezTo>
                    <a:pt x="1090498" y="227344"/>
                    <a:pt x="1167748" y="149313"/>
                    <a:pt x="1249689" y="76469"/>
                  </a:cubicBezTo>
                  <a:cubicBezTo>
                    <a:pt x="1283589" y="46336"/>
                    <a:pt x="1326939" y="26792"/>
                    <a:pt x="1369935" y="0"/>
                  </a:cubicBezTo>
                  <a:close/>
                </a:path>
              </a:pathLst>
            </a:custGeom>
            <a:grpFill/>
            <a:ln w="7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1" name="Freeform: Shape 10">
            <a:extLst>
              <a:ext uri="{FF2B5EF4-FFF2-40B4-BE49-F238E27FC236}">
                <a16:creationId xmlns:a16="http://schemas.microsoft.com/office/drawing/2014/main" id="{E71CB9E2-3C2F-454E-ADED-1C3F5E233918}"/>
              </a:ext>
            </a:extLst>
          </p:cNvPr>
          <p:cNvSpPr/>
          <p:nvPr/>
        </p:nvSpPr>
        <p:spPr>
          <a:xfrm>
            <a:off x="4427984" y="1520340"/>
            <a:ext cx="1005028" cy="942159"/>
          </a:xfrm>
          <a:custGeom>
            <a:avLst/>
            <a:gdLst>
              <a:gd name="connsiteX0" fmla="*/ 143475 w 1157545"/>
              <a:gd name="connsiteY0" fmla="*/ 1215142 h 1215141"/>
              <a:gd name="connsiteX1" fmla="*/ 46723 w 1157545"/>
              <a:gd name="connsiteY1" fmla="*/ 1173536 h 1215141"/>
              <a:gd name="connsiteX2" fmla="*/ 4177 w 1157545"/>
              <a:gd name="connsiteY2" fmla="*/ 1096872 h 1215141"/>
              <a:gd name="connsiteX3" fmla="*/ 4 w 1157545"/>
              <a:gd name="connsiteY3" fmla="*/ 959824 h 1215141"/>
              <a:gd name="connsiteX4" fmla="*/ 5732 w 1157545"/>
              <a:gd name="connsiteY4" fmla="*/ 936669 h 1215141"/>
              <a:gd name="connsiteX5" fmla="*/ 111238 w 1157545"/>
              <a:gd name="connsiteY5" fmla="*/ 792381 h 1215141"/>
              <a:gd name="connsiteX6" fmla="*/ 211508 w 1157545"/>
              <a:gd name="connsiteY6" fmla="*/ 641342 h 1215141"/>
              <a:gd name="connsiteX7" fmla="*/ 256549 w 1157545"/>
              <a:gd name="connsiteY7" fmla="*/ 562468 h 1215141"/>
              <a:gd name="connsiteX8" fmla="*/ 351746 w 1157545"/>
              <a:gd name="connsiteY8" fmla="*/ 408729 h 1215141"/>
              <a:gd name="connsiteX9" fmla="*/ 364224 w 1157545"/>
              <a:gd name="connsiteY9" fmla="*/ 391915 h 1215141"/>
              <a:gd name="connsiteX10" fmla="*/ 472225 w 1157545"/>
              <a:gd name="connsiteY10" fmla="*/ 308010 h 1215141"/>
              <a:gd name="connsiteX11" fmla="*/ 481185 w 1157545"/>
              <a:gd name="connsiteY11" fmla="*/ 301300 h 1215141"/>
              <a:gd name="connsiteX12" fmla="*/ 537845 w 1157545"/>
              <a:gd name="connsiteY12" fmla="*/ 251308 h 1215141"/>
              <a:gd name="connsiteX13" fmla="*/ 652556 w 1157545"/>
              <a:gd name="connsiteY13" fmla="*/ 189167 h 1215141"/>
              <a:gd name="connsiteX14" fmla="*/ 683442 w 1157545"/>
              <a:gd name="connsiteY14" fmla="*/ 168466 h 1215141"/>
              <a:gd name="connsiteX15" fmla="*/ 763544 w 1157545"/>
              <a:gd name="connsiteY15" fmla="*/ 106775 h 1215141"/>
              <a:gd name="connsiteX16" fmla="*/ 778230 w 1157545"/>
              <a:gd name="connsiteY16" fmla="*/ 87138 h 1215141"/>
              <a:gd name="connsiteX17" fmla="*/ 831699 w 1157545"/>
              <a:gd name="connsiteY17" fmla="*/ 8591 h 1215141"/>
              <a:gd name="connsiteX18" fmla="*/ 854241 w 1157545"/>
              <a:gd name="connsiteY18" fmla="*/ 0 h 1215141"/>
              <a:gd name="connsiteX19" fmla="*/ 865327 w 1157545"/>
              <a:gd name="connsiteY19" fmla="*/ 103379 h 1215141"/>
              <a:gd name="connsiteX20" fmla="*/ 904109 w 1157545"/>
              <a:gd name="connsiteY20" fmla="*/ 61692 h 1215141"/>
              <a:gd name="connsiteX21" fmla="*/ 906932 w 1157545"/>
              <a:gd name="connsiteY21" fmla="*/ 63083 h 1215141"/>
              <a:gd name="connsiteX22" fmla="*/ 898464 w 1157545"/>
              <a:gd name="connsiteY22" fmla="*/ 120234 h 1215141"/>
              <a:gd name="connsiteX23" fmla="*/ 906319 w 1157545"/>
              <a:gd name="connsiteY23" fmla="*/ 144861 h 1215141"/>
              <a:gd name="connsiteX24" fmla="*/ 955901 w 1157545"/>
              <a:gd name="connsiteY24" fmla="*/ 209294 h 1215141"/>
              <a:gd name="connsiteX25" fmla="*/ 961547 w 1157545"/>
              <a:gd name="connsiteY25" fmla="*/ 243045 h 1215141"/>
              <a:gd name="connsiteX26" fmla="*/ 969933 w 1157545"/>
              <a:gd name="connsiteY26" fmla="*/ 267181 h 1215141"/>
              <a:gd name="connsiteX27" fmla="*/ 1045166 w 1157545"/>
              <a:gd name="connsiteY27" fmla="*/ 348306 h 1215141"/>
              <a:gd name="connsiteX28" fmla="*/ 1041607 w 1157545"/>
              <a:gd name="connsiteY28" fmla="*/ 353583 h 1215141"/>
              <a:gd name="connsiteX29" fmla="*/ 908978 w 1157545"/>
              <a:gd name="connsiteY29" fmla="*/ 400302 h 1215141"/>
              <a:gd name="connsiteX30" fmla="*/ 854650 w 1157545"/>
              <a:gd name="connsiteY30" fmla="*/ 382751 h 1215141"/>
              <a:gd name="connsiteX31" fmla="*/ 823231 w 1157545"/>
              <a:gd name="connsiteY31" fmla="*/ 388765 h 1215141"/>
              <a:gd name="connsiteX32" fmla="*/ 767307 w 1157545"/>
              <a:gd name="connsiteY32" fmla="*/ 477989 h 1215141"/>
              <a:gd name="connsiteX33" fmla="*/ 767144 w 1157545"/>
              <a:gd name="connsiteY33" fmla="*/ 487603 h 1215141"/>
              <a:gd name="connsiteX34" fmla="*/ 779458 w 1157545"/>
              <a:gd name="connsiteY34" fmla="*/ 564718 h 1215141"/>
              <a:gd name="connsiteX35" fmla="*/ 768412 w 1157545"/>
              <a:gd name="connsiteY35" fmla="*/ 643837 h 1215141"/>
              <a:gd name="connsiteX36" fmla="*/ 814476 w 1157545"/>
              <a:gd name="connsiteY36" fmla="*/ 649892 h 1215141"/>
              <a:gd name="connsiteX37" fmla="*/ 950869 w 1157545"/>
              <a:gd name="connsiteY37" fmla="*/ 674315 h 1215141"/>
              <a:gd name="connsiteX38" fmla="*/ 1008307 w 1157545"/>
              <a:gd name="connsiteY38" fmla="*/ 712443 h 1215141"/>
              <a:gd name="connsiteX39" fmla="*/ 1120236 w 1157545"/>
              <a:gd name="connsiteY39" fmla="*/ 794508 h 1215141"/>
              <a:gd name="connsiteX40" fmla="*/ 1157545 w 1157545"/>
              <a:gd name="connsiteY40" fmla="*/ 828504 h 1215141"/>
              <a:gd name="connsiteX41" fmla="*/ 1073885 w 1157545"/>
              <a:gd name="connsiteY41" fmla="*/ 865732 h 1215141"/>
              <a:gd name="connsiteX42" fmla="*/ 1014157 w 1157545"/>
              <a:gd name="connsiteY42" fmla="*/ 840899 h 1215141"/>
              <a:gd name="connsiteX43" fmla="*/ 958356 w 1157545"/>
              <a:gd name="connsiteY43" fmla="*/ 775239 h 1215141"/>
              <a:gd name="connsiteX44" fmla="*/ 937001 w 1157545"/>
              <a:gd name="connsiteY44" fmla="*/ 770985 h 1215141"/>
              <a:gd name="connsiteX45" fmla="*/ 917651 w 1157545"/>
              <a:gd name="connsiteY45" fmla="*/ 757812 h 1215141"/>
              <a:gd name="connsiteX46" fmla="*/ 916955 w 1157545"/>
              <a:gd name="connsiteY46" fmla="*/ 741898 h 1215141"/>
              <a:gd name="connsiteX47" fmla="*/ 772217 w 1157545"/>
              <a:gd name="connsiteY47" fmla="*/ 753353 h 1215141"/>
              <a:gd name="connsiteX48" fmla="*/ 777207 w 1157545"/>
              <a:gd name="connsiteY48" fmla="*/ 769267 h 1215141"/>
              <a:gd name="connsiteX49" fmla="*/ 857472 w 1157545"/>
              <a:gd name="connsiteY49" fmla="*/ 995211 h 1215141"/>
              <a:gd name="connsiteX50" fmla="*/ 866350 w 1157545"/>
              <a:gd name="connsiteY50" fmla="*/ 1029739 h 1215141"/>
              <a:gd name="connsiteX51" fmla="*/ 889914 w 1157545"/>
              <a:gd name="connsiteY51" fmla="*/ 1084558 h 1215141"/>
              <a:gd name="connsiteX52" fmla="*/ 931723 w 1157545"/>
              <a:gd name="connsiteY52" fmla="*/ 1129968 h 1215141"/>
              <a:gd name="connsiteX53" fmla="*/ 949028 w 1157545"/>
              <a:gd name="connsiteY53" fmla="*/ 1151445 h 1215141"/>
              <a:gd name="connsiteX54" fmla="*/ 917078 w 1157545"/>
              <a:gd name="connsiteY54" fmla="*/ 1168423 h 1215141"/>
              <a:gd name="connsiteX55" fmla="*/ 843727 w 1157545"/>
              <a:gd name="connsiteY55" fmla="*/ 1168546 h 1215141"/>
              <a:gd name="connsiteX56" fmla="*/ 825072 w 1157545"/>
              <a:gd name="connsiteY56" fmla="*/ 1154268 h 1215141"/>
              <a:gd name="connsiteX57" fmla="*/ 806949 w 1157545"/>
              <a:gd name="connsiteY57" fmla="*/ 1090122 h 1215141"/>
              <a:gd name="connsiteX58" fmla="*/ 802694 w 1157545"/>
              <a:gd name="connsiteY58" fmla="*/ 1066026 h 1215141"/>
              <a:gd name="connsiteX59" fmla="*/ 777003 w 1157545"/>
              <a:gd name="connsiteY59" fmla="*/ 1037471 h 1215141"/>
              <a:gd name="connsiteX60" fmla="*/ 777085 w 1157545"/>
              <a:gd name="connsiteY60" fmla="*/ 1027775 h 1215141"/>
              <a:gd name="connsiteX61" fmla="*/ 758594 w 1157545"/>
              <a:gd name="connsiteY61" fmla="*/ 953933 h 1215141"/>
              <a:gd name="connsiteX62" fmla="*/ 639342 w 1157545"/>
              <a:gd name="connsiteY62" fmla="*/ 786653 h 1215141"/>
              <a:gd name="connsiteX63" fmla="*/ 631896 w 1157545"/>
              <a:gd name="connsiteY63" fmla="*/ 774176 h 1215141"/>
              <a:gd name="connsiteX64" fmla="*/ 439579 w 1157545"/>
              <a:gd name="connsiteY64" fmla="*/ 871991 h 1215141"/>
              <a:gd name="connsiteX65" fmla="*/ 467112 w 1157545"/>
              <a:gd name="connsiteY65" fmla="*/ 891055 h 1215141"/>
              <a:gd name="connsiteX66" fmla="*/ 513217 w 1157545"/>
              <a:gd name="connsiteY66" fmla="*/ 967515 h 1215141"/>
              <a:gd name="connsiteX67" fmla="*/ 464657 w 1157545"/>
              <a:gd name="connsiteY67" fmla="*/ 1038739 h 1215141"/>
              <a:gd name="connsiteX68" fmla="*/ 399365 w 1157545"/>
              <a:gd name="connsiteY68" fmla="*/ 1051462 h 1215141"/>
              <a:gd name="connsiteX69" fmla="*/ 383779 w 1157545"/>
              <a:gd name="connsiteY69" fmla="*/ 1052444 h 1215141"/>
              <a:gd name="connsiteX70" fmla="*/ 383329 w 1157545"/>
              <a:gd name="connsiteY70" fmla="*/ 1057271 h 1215141"/>
              <a:gd name="connsiteX71" fmla="*/ 447025 w 1157545"/>
              <a:gd name="connsiteY71" fmla="*/ 1063040 h 1215141"/>
              <a:gd name="connsiteX72" fmla="*/ 574254 w 1157545"/>
              <a:gd name="connsiteY72" fmla="*/ 1107631 h 1215141"/>
              <a:gd name="connsiteX73" fmla="*/ 466130 w 1157545"/>
              <a:gd name="connsiteY73" fmla="*/ 1136922 h 1215141"/>
              <a:gd name="connsiteX74" fmla="*/ 357065 w 1157545"/>
              <a:gd name="connsiteY74" fmla="*/ 1109881 h 1215141"/>
              <a:gd name="connsiteX75" fmla="*/ 335096 w 1157545"/>
              <a:gd name="connsiteY75" fmla="*/ 1125059 h 1215141"/>
              <a:gd name="connsiteX76" fmla="*/ 380629 w 1157545"/>
              <a:gd name="connsiteY76" fmla="*/ 1145145 h 1215141"/>
              <a:gd name="connsiteX77" fmla="*/ 383492 w 1157545"/>
              <a:gd name="connsiteY77" fmla="*/ 1185482 h 1215141"/>
              <a:gd name="connsiteX78" fmla="*/ 329696 w 1157545"/>
              <a:gd name="connsiteY78" fmla="*/ 1215101 h 1215141"/>
              <a:gd name="connsiteX79" fmla="*/ 323150 w 1157545"/>
              <a:gd name="connsiteY79" fmla="*/ 1215101 h 1215141"/>
              <a:gd name="connsiteX80" fmla="*/ 237690 w 1157545"/>
              <a:gd name="connsiteY80" fmla="*/ 1178159 h 1215141"/>
              <a:gd name="connsiteX81" fmla="*/ 195758 w 1157545"/>
              <a:gd name="connsiteY81" fmla="*/ 1215101 h 1215141"/>
              <a:gd name="connsiteX82" fmla="*/ 143475 w 1157545"/>
              <a:gd name="connsiteY82" fmla="*/ 1215142 h 121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157545" h="1215141">
                <a:moveTo>
                  <a:pt x="143475" y="1215142"/>
                </a:moveTo>
                <a:cubicBezTo>
                  <a:pt x="108783" y="1206837"/>
                  <a:pt x="77733" y="1191128"/>
                  <a:pt x="46723" y="1173536"/>
                </a:cubicBezTo>
                <a:cubicBezTo>
                  <a:pt x="15346" y="1155700"/>
                  <a:pt x="5855" y="1128741"/>
                  <a:pt x="4177" y="1096872"/>
                </a:cubicBezTo>
                <a:cubicBezTo>
                  <a:pt x="1764" y="1051258"/>
                  <a:pt x="823" y="1005520"/>
                  <a:pt x="4" y="959824"/>
                </a:cubicBezTo>
                <a:cubicBezTo>
                  <a:pt x="-118" y="952092"/>
                  <a:pt x="2295" y="943706"/>
                  <a:pt x="5732" y="936669"/>
                </a:cubicBezTo>
                <a:cubicBezTo>
                  <a:pt x="32282" y="882341"/>
                  <a:pt x="67874" y="833945"/>
                  <a:pt x="111238" y="792381"/>
                </a:cubicBezTo>
                <a:cubicBezTo>
                  <a:pt x="156321" y="749180"/>
                  <a:pt x="188107" y="698166"/>
                  <a:pt x="211508" y="641342"/>
                </a:cubicBezTo>
                <a:cubicBezTo>
                  <a:pt x="223208" y="612951"/>
                  <a:pt x="239572" y="587873"/>
                  <a:pt x="256549" y="562468"/>
                </a:cubicBezTo>
                <a:cubicBezTo>
                  <a:pt x="290014" y="512394"/>
                  <a:pt x="320123" y="460071"/>
                  <a:pt x="351746" y="408729"/>
                </a:cubicBezTo>
                <a:cubicBezTo>
                  <a:pt x="355428" y="402797"/>
                  <a:pt x="358946" y="396129"/>
                  <a:pt x="364224" y="391915"/>
                </a:cubicBezTo>
                <a:cubicBezTo>
                  <a:pt x="399979" y="363606"/>
                  <a:pt x="436184" y="335869"/>
                  <a:pt x="472225" y="308010"/>
                </a:cubicBezTo>
                <a:cubicBezTo>
                  <a:pt x="475212" y="305719"/>
                  <a:pt x="479712" y="304287"/>
                  <a:pt x="481185" y="301300"/>
                </a:cubicBezTo>
                <a:cubicBezTo>
                  <a:pt x="493130" y="276673"/>
                  <a:pt x="515958" y="263950"/>
                  <a:pt x="537845" y="251308"/>
                </a:cubicBezTo>
                <a:cubicBezTo>
                  <a:pt x="575482" y="229585"/>
                  <a:pt x="614428" y="210112"/>
                  <a:pt x="652556" y="189167"/>
                </a:cubicBezTo>
                <a:cubicBezTo>
                  <a:pt x="663397" y="183235"/>
                  <a:pt x="673542" y="175912"/>
                  <a:pt x="683442" y="168466"/>
                </a:cubicBezTo>
                <a:cubicBezTo>
                  <a:pt x="710361" y="148216"/>
                  <a:pt x="737239" y="127843"/>
                  <a:pt x="763544" y="106775"/>
                </a:cubicBezTo>
                <a:cubicBezTo>
                  <a:pt x="769762" y="101783"/>
                  <a:pt x="775817" y="94542"/>
                  <a:pt x="778230" y="87138"/>
                </a:cubicBezTo>
                <a:cubicBezTo>
                  <a:pt x="788417" y="55555"/>
                  <a:pt x="806744" y="29701"/>
                  <a:pt x="831699" y="8591"/>
                </a:cubicBezTo>
                <a:cubicBezTo>
                  <a:pt x="837017" y="4091"/>
                  <a:pt x="845445" y="3232"/>
                  <a:pt x="854241" y="0"/>
                </a:cubicBezTo>
                <a:cubicBezTo>
                  <a:pt x="858086" y="35714"/>
                  <a:pt x="861481" y="67542"/>
                  <a:pt x="865327" y="103379"/>
                </a:cubicBezTo>
                <a:cubicBezTo>
                  <a:pt x="879686" y="87956"/>
                  <a:pt x="891877" y="74824"/>
                  <a:pt x="904109" y="61692"/>
                </a:cubicBezTo>
                <a:cubicBezTo>
                  <a:pt x="905050" y="62142"/>
                  <a:pt x="905991" y="62592"/>
                  <a:pt x="906932" y="63083"/>
                </a:cubicBezTo>
                <a:cubicBezTo>
                  <a:pt x="904150" y="82147"/>
                  <a:pt x="901818" y="101252"/>
                  <a:pt x="898464" y="120234"/>
                </a:cubicBezTo>
                <a:cubicBezTo>
                  <a:pt x="896705" y="130257"/>
                  <a:pt x="899568" y="137007"/>
                  <a:pt x="906319" y="144861"/>
                </a:cubicBezTo>
                <a:cubicBezTo>
                  <a:pt x="923951" y="165439"/>
                  <a:pt x="941174" y="186589"/>
                  <a:pt x="955901" y="209294"/>
                </a:cubicBezTo>
                <a:cubicBezTo>
                  <a:pt x="961669" y="218172"/>
                  <a:pt x="962733" y="231958"/>
                  <a:pt x="961547" y="243045"/>
                </a:cubicBezTo>
                <a:cubicBezTo>
                  <a:pt x="960401" y="253681"/>
                  <a:pt x="962897" y="259859"/>
                  <a:pt x="969933" y="267181"/>
                </a:cubicBezTo>
                <a:cubicBezTo>
                  <a:pt x="995134" y="293446"/>
                  <a:pt x="1019516" y="320487"/>
                  <a:pt x="1045166" y="348306"/>
                </a:cubicBezTo>
                <a:cubicBezTo>
                  <a:pt x="1045780" y="347405"/>
                  <a:pt x="1043775" y="350555"/>
                  <a:pt x="1041607" y="353583"/>
                </a:cubicBezTo>
                <a:cubicBezTo>
                  <a:pt x="1000534" y="409997"/>
                  <a:pt x="975783" y="418875"/>
                  <a:pt x="908978" y="400302"/>
                </a:cubicBezTo>
                <a:cubicBezTo>
                  <a:pt x="890650" y="395188"/>
                  <a:pt x="872404" y="389543"/>
                  <a:pt x="854650" y="382751"/>
                </a:cubicBezTo>
                <a:cubicBezTo>
                  <a:pt x="842254" y="378006"/>
                  <a:pt x="832231" y="380297"/>
                  <a:pt x="823231" y="388765"/>
                </a:cubicBezTo>
                <a:cubicBezTo>
                  <a:pt x="796803" y="413598"/>
                  <a:pt x="781953" y="445753"/>
                  <a:pt x="767307" y="477989"/>
                </a:cubicBezTo>
                <a:cubicBezTo>
                  <a:pt x="766080" y="480689"/>
                  <a:pt x="766612" y="484453"/>
                  <a:pt x="767144" y="487603"/>
                </a:cubicBezTo>
                <a:cubicBezTo>
                  <a:pt x="771439" y="513335"/>
                  <a:pt x="779171" y="538986"/>
                  <a:pt x="779458" y="564718"/>
                </a:cubicBezTo>
                <a:cubicBezTo>
                  <a:pt x="779744" y="590327"/>
                  <a:pt x="772626" y="615978"/>
                  <a:pt x="768412" y="643837"/>
                </a:cubicBezTo>
                <a:cubicBezTo>
                  <a:pt x="782689" y="645678"/>
                  <a:pt x="798685" y="647192"/>
                  <a:pt x="814476" y="649892"/>
                </a:cubicBezTo>
                <a:cubicBezTo>
                  <a:pt x="860009" y="657665"/>
                  <a:pt x="905623" y="665070"/>
                  <a:pt x="950869" y="674315"/>
                </a:cubicBezTo>
                <a:cubicBezTo>
                  <a:pt x="974433" y="679142"/>
                  <a:pt x="993088" y="690270"/>
                  <a:pt x="1008307" y="712443"/>
                </a:cubicBezTo>
                <a:cubicBezTo>
                  <a:pt x="1035348" y="751880"/>
                  <a:pt x="1077567" y="774299"/>
                  <a:pt x="1120236" y="794508"/>
                </a:cubicBezTo>
                <a:cubicBezTo>
                  <a:pt x="1135413" y="801708"/>
                  <a:pt x="1154641" y="804858"/>
                  <a:pt x="1157545" y="828504"/>
                </a:cubicBezTo>
                <a:cubicBezTo>
                  <a:pt x="1134472" y="849613"/>
                  <a:pt x="1105017" y="858900"/>
                  <a:pt x="1073885" y="865732"/>
                </a:cubicBezTo>
                <a:cubicBezTo>
                  <a:pt x="1047334" y="871582"/>
                  <a:pt x="1029375" y="867409"/>
                  <a:pt x="1014157" y="840899"/>
                </a:cubicBezTo>
                <a:cubicBezTo>
                  <a:pt x="1000084" y="816395"/>
                  <a:pt x="977133" y="797085"/>
                  <a:pt x="958356" y="775239"/>
                </a:cubicBezTo>
                <a:cubicBezTo>
                  <a:pt x="952056" y="767876"/>
                  <a:pt x="945919" y="767262"/>
                  <a:pt x="937001" y="770985"/>
                </a:cubicBezTo>
                <a:cubicBezTo>
                  <a:pt x="918919" y="778553"/>
                  <a:pt x="917978" y="777449"/>
                  <a:pt x="917651" y="757812"/>
                </a:cubicBezTo>
                <a:cubicBezTo>
                  <a:pt x="917569" y="753025"/>
                  <a:pt x="917241" y="748198"/>
                  <a:pt x="916955" y="741898"/>
                </a:cubicBezTo>
                <a:cubicBezTo>
                  <a:pt x="868641" y="745703"/>
                  <a:pt x="821185" y="749466"/>
                  <a:pt x="772217" y="753353"/>
                </a:cubicBezTo>
                <a:cubicBezTo>
                  <a:pt x="773771" y="758344"/>
                  <a:pt x="775285" y="763867"/>
                  <a:pt x="777207" y="769267"/>
                </a:cubicBezTo>
                <a:cubicBezTo>
                  <a:pt x="804003" y="844581"/>
                  <a:pt x="830963" y="919814"/>
                  <a:pt x="857472" y="995211"/>
                </a:cubicBezTo>
                <a:cubicBezTo>
                  <a:pt x="861400" y="1006379"/>
                  <a:pt x="862259" y="1018652"/>
                  <a:pt x="866350" y="1029739"/>
                </a:cubicBezTo>
                <a:cubicBezTo>
                  <a:pt x="873223" y="1048435"/>
                  <a:pt x="879114" y="1068194"/>
                  <a:pt x="889914" y="1084558"/>
                </a:cubicBezTo>
                <a:cubicBezTo>
                  <a:pt x="901123" y="1101495"/>
                  <a:pt x="917773" y="1114790"/>
                  <a:pt x="931723" y="1129968"/>
                </a:cubicBezTo>
                <a:cubicBezTo>
                  <a:pt x="937942" y="1136718"/>
                  <a:pt x="943301" y="1144245"/>
                  <a:pt x="949028" y="1151445"/>
                </a:cubicBezTo>
                <a:cubicBezTo>
                  <a:pt x="938392" y="1157377"/>
                  <a:pt x="928205" y="1167236"/>
                  <a:pt x="917078" y="1168423"/>
                </a:cubicBezTo>
                <a:cubicBezTo>
                  <a:pt x="892859" y="1171041"/>
                  <a:pt x="868109" y="1170264"/>
                  <a:pt x="843727" y="1168546"/>
                </a:cubicBezTo>
                <a:cubicBezTo>
                  <a:pt x="837017" y="1168055"/>
                  <a:pt x="827404" y="1160691"/>
                  <a:pt x="825072" y="1154268"/>
                </a:cubicBezTo>
                <a:cubicBezTo>
                  <a:pt x="817504" y="1133445"/>
                  <a:pt x="812513" y="1111640"/>
                  <a:pt x="806949" y="1090122"/>
                </a:cubicBezTo>
                <a:cubicBezTo>
                  <a:pt x="804903" y="1082267"/>
                  <a:pt x="803881" y="1074085"/>
                  <a:pt x="802694" y="1066026"/>
                </a:cubicBezTo>
                <a:cubicBezTo>
                  <a:pt x="800485" y="1050930"/>
                  <a:pt x="798031" y="1036162"/>
                  <a:pt x="777003" y="1037471"/>
                </a:cubicBezTo>
                <a:cubicBezTo>
                  <a:pt x="777003" y="1032971"/>
                  <a:pt x="776389" y="1030148"/>
                  <a:pt x="777085" y="1027775"/>
                </a:cubicBezTo>
                <a:cubicBezTo>
                  <a:pt x="785594" y="999425"/>
                  <a:pt x="774917" y="976433"/>
                  <a:pt x="758594" y="953933"/>
                </a:cubicBezTo>
                <a:cubicBezTo>
                  <a:pt x="718379" y="898500"/>
                  <a:pt x="678983" y="842495"/>
                  <a:pt x="639342" y="786653"/>
                </a:cubicBezTo>
                <a:cubicBezTo>
                  <a:pt x="636601" y="782767"/>
                  <a:pt x="634433" y="778471"/>
                  <a:pt x="631896" y="774176"/>
                </a:cubicBezTo>
                <a:cubicBezTo>
                  <a:pt x="565213" y="780476"/>
                  <a:pt x="465639" y="830468"/>
                  <a:pt x="439579" y="871991"/>
                </a:cubicBezTo>
                <a:cubicBezTo>
                  <a:pt x="448702" y="878291"/>
                  <a:pt x="458193" y="884305"/>
                  <a:pt x="467112" y="891055"/>
                </a:cubicBezTo>
                <a:cubicBezTo>
                  <a:pt x="492639" y="910323"/>
                  <a:pt x="513258" y="932578"/>
                  <a:pt x="513217" y="967515"/>
                </a:cubicBezTo>
                <a:cubicBezTo>
                  <a:pt x="513176" y="1003025"/>
                  <a:pt x="498571" y="1027284"/>
                  <a:pt x="464657" y="1038739"/>
                </a:cubicBezTo>
                <a:cubicBezTo>
                  <a:pt x="443834" y="1045775"/>
                  <a:pt x="421211" y="1047575"/>
                  <a:pt x="399365" y="1051462"/>
                </a:cubicBezTo>
                <a:cubicBezTo>
                  <a:pt x="394252" y="1052362"/>
                  <a:pt x="388974" y="1052157"/>
                  <a:pt x="383779" y="1052444"/>
                </a:cubicBezTo>
                <a:cubicBezTo>
                  <a:pt x="383615" y="1054039"/>
                  <a:pt x="383451" y="1055676"/>
                  <a:pt x="383329" y="1057271"/>
                </a:cubicBezTo>
                <a:cubicBezTo>
                  <a:pt x="404602" y="1059480"/>
                  <a:pt x="426447" y="1065862"/>
                  <a:pt x="447025" y="1063040"/>
                </a:cubicBezTo>
                <a:cubicBezTo>
                  <a:pt x="497999" y="1056126"/>
                  <a:pt x="540545" y="1067867"/>
                  <a:pt x="574254" y="1107631"/>
                </a:cubicBezTo>
                <a:cubicBezTo>
                  <a:pt x="553104" y="1137004"/>
                  <a:pt x="500126" y="1148705"/>
                  <a:pt x="466130" y="1136922"/>
                </a:cubicBezTo>
                <a:cubicBezTo>
                  <a:pt x="430866" y="1124690"/>
                  <a:pt x="393761" y="1117449"/>
                  <a:pt x="357065" y="1109881"/>
                </a:cubicBezTo>
                <a:cubicBezTo>
                  <a:pt x="351910" y="1108818"/>
                  <a:pt x="344546" y="1118227"/>
                  <a:pt x="335096" y="1125059"/>
                </a:cubicBezTo>
                <a:cubicBezTo>
                  <a:pt x="353301" y="1133036"/>
                  <a:pt x="367251" y="1138477"/>
                  <a:pt x="380629" y="1145145"/>
                </a:cubicBezTo>
                <a:cubicBezTo>
                  <a:pt x="407547" y="1158564"/>
                  <a:pt x="408652" y="1168628"/>
                  <a:pt x="383492" y="1185482"/>
                </a:cubicBezTo>
                <a:cubicBezTo>
                  <a:pt x="366556" y="1196855"/>
                  <a:pt x="347696" y="1205323"/>
                  <a:pt x="329696" y="1215101"/>
                </a:cubicBezTo>
                <a:cubicBezTo>
                  <a:pt x="327528" y="1215101"/>
                  <a:pt x="325360" y="1215101"/>
                  <a:pt x="323150" y="1215101"/>
                </a:cubicBezTo>
                <a:cubicBezTo>
                  <a:pt x="293082" y="1202092"/>
                  <a:pt x="263054" y="1189123"/>
                  <a:pt x="237690" y="1178159"/>
                </a:cubicBezTo>
                <a:cubicBezTo>
                  <a:pt x="220385" y="1193378"/>
                  <a:pt x="208071" y="1204260"/>
                  <a:pt x="195758" y="1215101"/>
                </a:cubicBezTo>
                <a:cubicBezTo>
                  <a:pt x="178330" y="1215142"/>
                  <a:pt x="160902" y="1215142"/>
                  <a:pt x="143475" y="1215142"/>
                </a:cubicBezTo>
                <a:close/>
              </a:path>
            </a:pathLst>
          </a:custGeom>
          <a:solidFill>
            <a:srgbClr val="85C2F8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Freeform: Shape 9">
            <a:extLst>
              <a:ext uri="{FF2B5EF4-FFF2-40B4-BE49-F238E27FC236}">
                <a16:creationId xmlns:a16="http://schemas.microsoft.com/office/drawing/2014/main" id="{C7DBFB7B-3113-4363-8053-C84970F35337}"/>
              </a:ext>
            </a:extLst>
          </p:cNvPr>
          <p:cNvSpPr/>
          <p:nvPr/>
        </p:nvSpPr>
        <p:spPr>
          <a:xfrm flipH="1">
            <a:off x="1540571" y="1556792"/>
            <a:ext cx="1015205" cy="868160"/>
          </a:xfrm>
          <a:custGeom>
            <a:avLst/>
            <a:gdLst>
              <a:gd name="connsiteX0" fmla="*/ 718085 w 1636096"/>
              <a:gd name="connsiteY0" fmla="*/ 304316 h 1399119"/>
              <a:gd name="connsiteX1" fmla="*/ 766379 w 1636096"/>
              <a:gd name="connsiteY1" fmla="*/ 335029 h 1399119"/>
              <a:gd name="connsiteX2" fmla="*/ 862312 w 1636096"/>
              <a:gd name="connsiteY2" fmla="*/ 425937 h 1399119"/>
              <a:gd name="connsiteX3" fmla="*/ 880837 w 1636096"/>
              <a:gd name="connsiteY3" fmla="*/ 440324 h 1399119"/>
              <a:gd name="connsiteX4" fmla="*/ 974229 w 1636096"/>
              <a:gd name="connsiteY4" fmla="*/ 535458 h 1399119"/>
              <a:gd name="connsiteX5" fmla="*/ 1034141 w 1636096"/>
              <a:gd name="connsiteY5" fmla="*/ 687050 h 1399119"/>
              <a:gd name="connsiteX6" fmla="*/ 1078269 w 1636096"/>
              <a:gd name="connsiteY6" fmla="*/ 756951 h 1399119"/>
              <a:gd name="connsiteX7" fmla="*/ 1152081 w 1636096"/>
              <a:gd name="connsiteY7" fmla="*/ 858593 h 1399119"/>
              <a:gd name="connsiteX8" fmla="*/ 1177598 w 1636096"/>
              <a:gd name="connsiteY8" fmla="*/ 923557 h 1399119"/>
              <a:gd name="connsiteX9" fmla="*/ 1261858 w 1636096"/>
              <a:gd name="connsiteY9" fmla="*/ 1024343 h 1399119"/>
              <a:gd name="connsiteX10" fmla="*/ 1482372 w 1636096"/>
              <a:gd name="connsiteY10" fmla="*/ 1385654 h 1399119"/>
              <a:gd name="connsiteX11" fmla="*/ 1487549 w 1636096"/>
              <a:gd name="connsiteY11" fmla="*/ 1399119 h 1399119"/>
              <a:gd name="connsiteX12" fmla="*/ 802734 w 1636096"/>
              <a:gd name="connsiteY12" fmla="*/ 1399119 h 1399119"/>
              <a:gd name="connsiteX13" fmla="*/ 779604 w 1636096"/>
              <a:gd name="connsiteY13" fmla="*/ 1362296 h 1399119"/>
              <a:gd name="connsiteX14" fmla="*/ 735889 w 1636096"/>
              <a:gd name="connsiteY14" fmla="*/ 1285019 h 1399119"/>
              <a:gd name="connsiteX15" fmla="*/ 721081 w 1636096"/>
              <a:gd name="connsiteY15" fmla="*/ 1162405 h 1399119"/>
              <a:gd name="connsiteX16" fmla="*/ 735324 w 1636096"/>
              <a:gd name="connsiteY16" fmla="*/ 1046292 h 1399119"/>
              <a:gd name="connsiteX17" fmla="*/ 765380 w 1636096"/>
              <a:gd name="connsiteY17" fmla="*/ 855339 h 1399119"/>
              <a:gd name="connsiteX18" fmla="*/ 750109 w 1636096"/>
              <a:gd name="connsiteY18" fmla="*/ 820403 h 1399119"/>
              <a:gd name="connsiteX19" fmla="*/ 722709 w 1636096"/>
              <a:gd name="connsiteY19" fmla="*/ 806502 h 1399119"/>
              <a:gd name="connsiteX20" fmla="*/ 627888 w 1636096"/>
              <a:gd name="connsiteY20" fmla="*/ 799966 h 1399119"/>
              <a:gd name="connsiteX21" fmla="*/ 561412 w 1636096"/>
              <a:gd name="connsiteY21" fmla="*/ 770196 h 1399119"/>
              <a:gd name="connsiteX22" fmla="*/ 546141 w 1636096"/>
              <a:gd name="connsiteY22" fmla="*/ 748160 h 1399119"/>
              <a:gd name="connsiteX23" fmla="*/ 555104 w 1636096"/>
              <a:gd name="connsiteY23" fmla="*/ 661305 h 1399119"/>
              <a:gd name="connsiteX24" fmla="*/ 589869 w 1636096"/>
              <a:gd name="connsiteY24" fmla="*/ 600565 h 1399119"/>
              <a:gd name="connsiteX25" fmla="*/ 607394 w 1636096"/>
              <a:gd name="connsiteY25" fmla="*/ 546419 h 1399119"/>
              <a:gd name="connsiteX26" fmla="*/ 654034 w 1636096"/>
              <a:gd name="connsiteY26" fmla="*/ 474147 h 1399119"/>
              <a:gd name="connsiteX27" fmla="*/ 710292 w 1636096"/>
              <a:gd name="connsiteY27" fmla="*/ 431105 h 1399119"/>
              <a:gd name="connsiteX28" fmla="*/ 716314 w 1636096"/>
              <a:gd name="connsiteY28" fmla="*/ 415207 h 1399119"/>
              <a:gd name="connsiteX29" fmla="*/ 709293 w 1636096"/>
              <a:gd name="connsiteY29" fmla="*/ 376130 h 1399119"/>
              <a:gd name="connsiteX30" fmla="*/ 718085 w 1636096"/>
              <a:gd name="connsiteY30" fmla="*/ 304316 h 1399119"/>
              <a:gd name="connsiteX31" fmla="*/ 620091 w 1636096"/>
              <a:gd name="connsiteY31" fmla="*/ 188 h 1399119"/>
              <a:gd name="connsiteX32" fmla="*/ 871855 w 1636096"/>
              <a:gd name="connsiteY32" fmla="*/ 59283 h 1399119"/>
              <a:gd name="connsiteX33" fmla="*/ 943567 w 1636096"/>
              <a:gd name="connsiteY33" fmla="*/ 113399 h 1399119"/>
              <a:gd name="connsiteX34" fmla="*/ 964851 w 1636096"/>
              <a:gd name="connsiteY34" fmla="*/ 203664 h 1399119"/>
              <a:gd name="connsiteX35" fmla="*/ 943418 w 1636096"/>
              <a:gd name="connsiteY35" fmla="*/ 257633 h 1399119"/>
              <a:gd name="connsiteX36" fmla="*/ 940910 w 1636096"/>
              <a:gd name="connsiteY36" fmla="*/ 275707 h 1399119"/>
              <a:gd name="connsiteX37" fmla="*/ 1012879 w 1636096"/>
              <a:gd name="connsiteY37" fmla="*/ 466310 h 1399119"/>
              <a:gd name="connsiteX38" fmla="*/ 1125536 w 1636096"/>
              <a:gd name="connsiteY38" fmla="*/ 628580 h 1399119"/>
              <a:gd name="connsiteX39" fmla="*/ 1635535 w 1636096"/>
              <a:gd name="connsiteY39" fmla="*/ 1383006 h 1399119"/>
              <a:gd name="connsiteX40" fmla="*/ 1630376 w 1636096"/>
              <a:gd name="connsiteY40" fmla="*/ 1399119 h 1399119"/>
              <a:gd name="connsiteX41" fmla="*/ 1516983 w 1636096"/>
              <a:gd name="connsiteY41" fmla="*/ 1399119 h 1399119"/>
              <a:gd name="connsiteX42" fmla="*/ 1504261 w 1636096"/>
              <a:gd name="connsiteY42" fmla="*/ 1364742 h 1399119"/>
              <a:gd name="connsiteX43" fmla="*/ 1297684 w 1636096"/>
              <a:gd name="connsiteY43" fmla="*/ 1014689 h 1399119"/>
              <a:gd name="connsiteX44" fmla="*/ 1208231 w 1636096"/>
              <a:gd name="connsiteY44" fmla="*/ 907691 h 1399119"/>
              <a:gd name="connsiteX45" fmla="*/ 1181142 w 1636096"/>
              <a:gd name="connsiteY45" fmla="*/ 838723 h 1399119"/>
              <a:gd name="connsiteX46" fmla="*/ 1102780 w 1636096"/>
              <a:gd name="connsiteY46" fmla="*/ 730816 h 1399119"/>
              <a:gd name="connsiteX47" fmla="*/ 1055932 w 1636096"/>
              <a:gd name="connsiteY47" fmla="*/ 656606 h 1399119"/>
              <a:gd name="connsiteX48" fmla="*/ 992328 w 1636096"/>
              <a:gd name="connsiteY48" fmla="*/ 495671 h 1399119"/>
              <a:gd name="connsiteX49" fmla="*/ 893179 w 1636096"/>
              <a:gd name="connsiteY49" fmla="*/ 394674 h 1399119"/>
              <a:gd name="connsiteX50" fmla="*/ 873513 w 1636096"/>
              <a:gd name="connsiteY50" fmla="*/ 379401 h 1399119"/>
              <a:gd name="connsiteX51" fmla="*/ 771667 w 1636096"/>
              <a:gd name="connsiteY51" fmla="*/ 282889 h 1399119"/>
              <a:gd name="connsiteX52" fmla="*/ 714970 w 1636096"/>
              <a:gd name="connsiteY52" fmla="*/ 255710 h 1399119"/>
              <a:gd name="connsiteX53" fmla="*/ 685587 w 1636096"/>
              <a:gd name="connsiteY53" fmla="*/ 304315 h 1399119"/>
              <a:gd name="connsiteX54" fmla="*/ 676254 w 1636096"/>
              <a:gd name="connsiteY54" fmla="*/ 380556 h 1399119"/>
              <a:gd name="connsiteX55" fmla="*/ 681273 w 1636096"/>
              <a:gd name="connsiteY55" fmla="*/ 408490 h 1399119"/>
              <a:gd name="connsiteX56" fmla="*/ 652397 w 1636096"/>
              <a:gd name="connsiteY56" fmla="*/ 430582 h 1399119"/>
              <a:gd name="connsiteX57" fmla="*/ 622311 w 1636096"/>
              <a:gd name="connsiteY57" fmla="*/ 465422 h 1399119"/>
              <a:gd name="connsiteX58" fmla="*/ 608560 w 1636096"/>
              <a:gd name="connsiteY58" fmla="*/ 495068 h 1399119"/>
              <a:gd name="connsiteX59" fmla="*/ 587502 w 1636096"/>
              <a:gd name="connsiteY59" fmla="*/ 519454 h 1399119"/>
              <a:gd name="connsiteX60" fmla="*/ 568074 w 1636096"/>
              <a:gd name="connsiteY60" fmla="*/ 561340 h 1399119"/>
              <a:gd name="connsiteX61" fmla="*/ 549469 w 1636096"/>
              <a:gd name="connsiteY61" fmla="*/ 618823 h 1399119"/>
              <a:gd name="connsiteX62" fmla="*/ 542737 w 1636096"/>
              <a:gd name="connsiteY62" fmla="*/ 635402 h 1399119"/>
              <a:gd name="connsiteX63" fmla="*/ 530359 w 1636096"/>
              <a:gd name="connsiteY63" fmla="*/ 651774 h 1399119"/>
              <a:gd name="connsiteX64" fmla="*/ 526973 w 1636096"/>
              <a:gd name="connsiteY64" fmla="*/ 664538 h 1399119"/>
              <a:gd name="connsiteX65" fmla="*/ 512561 w 1636096"/>
              <a:gd name="connsiteY65" fmla="*/ 683307 h 1399119"/>
              <a:gd name="connsiteX66" fmla="*/ 503046 w 1636096"/>
              <a:gd name="connsiteY66" fmla="*/ 775515 h 1399119"/>
              <a:gd name="connsiteX67" fmla="*/ 519257 w 1636096"/>
              <a:gd name="connsiteY67" fmla="*/ 798910 h 1399119"/>
              <a:gd name="connsiteX68" fmla="*/ 589831 w 1636096"/>
              <a:gd name="connsiteY68" fmla="*/ 830514 h 1399119"/>
              <a:gd name="connsiteX69" fmla="*/ 690496 w 1636096"/>
              <a:gd name="connsiteY69" fmla="*/ 837453 h 1399119"/>
              <a:gd name="connsiteX70" fmla="*/ 719586 w 1636096"/>
              <a:gd name="connsiteY70" fmla="*/ 852212 h 1399119"/>
              <a:gd name="connsiteX71" fmla="*/ 735797 w 1636096"/>
              <a:gd name="connsiteY71" fmla="*/ 889300 h 1399119"/>
              <a:gd name="connsiteX72" fmla="*/ 703889 w 1636096"/>
              <a:gd name="connsiteY72" fmla="*/ 1092023 h 1399119"/>
              <a:gd name="connsiteX73" fmla="*/ 688768 w 1636096"/>
              <a:gd name="connsiteY73" fmla="*/ 1215293 h 1399119"/>
              <a:gd name="connsiteX74" fmla="*/ 716010 w 1636096"/>
              <a:gd name="connsiteY74" fmla="*/ 1310897 h 1399119"/>
              <a:gd name="connsiteX75" fmla="*/ 761039 w 1636096"/>
              <a:gd name="connsiteY75" fmla="*/ 1382229 h 1399119"/>
              <a:gd name="connsiteX76" fmla="*/ 768517 w 1636096"/>
              <a:gd name="connsiteY76" fmla="*/ 1399119 h 1399119"/>
              <a:gd name="connsiteX77" fmla="*/ 617459 w 1636096"/>
              <a:gd name="connsiteY77" fmla="*/ 1399119 h 1399119"/>
              <a:gd name="connsiteX78" fmla="*/ 606864 w 1636096"/>
              <a:gd name="connsiteY78" fmla="*/ 1376934 h 1399119"/>
              <a:gd name="connsiteX79" fmla="*/ 586746 w 1636096"/>
              <a:gd name="connsiteY79" fmla="*/ 1318096 h 1399119"/>
              <a:gd name="connsiteX80" fmla="*/ 547460 w 1636096"/>
              <a:gd name="connsiteY80" fmla="*/ 1092931 h 1399119"/>
              <a:gd name="connsiteX81" fmla="*/ 557493 w 1636096"/>
              <a:gd name="connsiteY81" fmla="*/ 1069912 h 1399119"/>
              <a:gd name="connsiteX82" fmla="*/ 561145 w 1636096"/>
              <a:gd name="connsiteY82" fmla="*/ 1063494 h 1399119"/>
              <a:gd name="connsiteX83" fmla="*/ 546869 w 1636096"/>
              <a:gd name="connsiteY83" fmla="*/ 998092 h 1399119"/>
              <a:gd name="connsiteX84" fmla="*/ 511530 w 1636096"/>
              <a:gd name="connsiteY84" fmla="*/ 982082 h 1399119"/>
              <a:gd name="connsiteX85" fmla="*/ 510571 w 1636096"/>
              <a:gd name="connsiteY85" fmla="*/ 888422 h 1399119"/>
              <a:gd name="connsiteX86" fmla="*/ 511273 w 1636096"/>
              <a:gd name="connsiteY86" fmla="*/ 876027 h 1399119"/>
              <a:gd name="connsiteX87" fmla="*/ 494708 w 1636096"/>
              <a:gd name="connsiteY87" fmla="*/ 825970 h 1399119"/>
              <a:gd name="connsiteX88" fmla="*/ 399315 w 1636096"/>
              <a:gd name="connsiteY88" fmla="*/ 604972 h 1399119"/>
              <a:gd name="connsiteX89" fmla="*/ 377809 w 1636096"/>
              <a:gd name="connsiteY89" fmla="*/ 589700 h 1399119"/>
              <a:gd name="connsiteX90" fmla="*/ 227490 w 1636096"/>
              <a:gd name="connsiteY90" fmla="*/ 556242 h 1399119"/>
              <a:gd name="connsiteX91" fmla="*/ 109854 w 1636096"/>
              <a:gd name="connsiteY91" fmla="*/ 511977 h 1399119"/>
              <a:gd name="connsiteX92" fmla="*/ 68761 w 1636096"/>
              <a:gd name="connsiteY92" fmla="*/ 452402 h 1399119"/>
              <a:gd name="connsiteX93" fmla="*/ 62896 w 1636096"/>
              <a:gd name="connsiteY93" fmla="*/ 440414 h 1399119"/>
              <a:gd name="connsiteX94" fmla="*/ 36409 w 1636096"/>
              <a:gd name="connsiteY94" fmla="*/ 378293 h 1399119"/>
              <a:gd name="connsiteX95" fmla="*/ 35414 w 1636096"/>
              <a:gd name="connsiteY95" fmla="*/ 338012 h 1399119"/>
              <a:gd name="connsiteX96" fmla="*/ 31799 w 1636096"/>
              <a:gd name="connsiteY96" fmla="*/ 325690 h 1399119"/>
              <a:gd name="connsiteX97" fmla="*/ 73 w 1636096"/>
              <a:gd name="connsiteY97" fmla="*/ 281425 h 1399119"/>
              <a:gd name="connsiteX98" fmla="*/ 0 w 1636096"/>
              <a:gd name="connsiteY98" fmla="*/ 242581 h 1399119"/>
              <a:gd name="connsiteX99" fmla="*/ 40430 w 1636096"/>
              <a:gd name="connsiteY99" fmla="*/ 192819 h 1399119"/>
              <a:gd name="connsiteX100" fmla="*/ 108083 w 1636096"/>
              <a:gd name="connsiteY100" fmla="*/ 192893 h 1399119"/>
              <a:gd name="connsiteX101" fmla="*/ 132024 w 1636096"/>
              <a:gd name="connsiteY101" fmla="*/ 197356 h 1399119"/>
              <a:gd name="connsiteX102" fmla="*/ 237303 w 1636096"/>
              <a:gd name="connsiteY102" fmla="*/ 190274 h 1399119"/>
              <a:gd name="connsiteX103" fmla="*/ 270022 w 1636096"/>
              <a:gd name="connsiteY103" fmla="*/ 169985 h 1399119"/>
              <a:gd name="connsiteX104" fmla="*/ 449152 w 1636096"/>
              <a:gd name="connsiteY104" fmla="*/ 24498 h 1399119"/>
              <a:gd name="connsiteX105" fmla="*/ 620091 w 1636096"/>
              <a:gd name="connsiteY105" fmla="*/ 188 h 139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636096" h="1399119">
                <a:moveTo>
                  <a:pt x="718085" y="304316"/>
                </a:moveTo>
                <a:cubicBezTo>
                  <a:pt x="735353" y="315077"/>
                  <a:pt x="752764" y="322927"/>
                  <a:pt x="766379" y="335029"/>
                </a:cubicBezTo>
                <a:cubicBezTo>
                  <a:pt x="799289" y="364286"/>
                  <a:pt x="830316" y="395625"/>
                  <a:pt x="862312" y="425937"/>
                </a:cubicBezTo>
                <a:cubicBezTo>
                  <a:pt x="867964" y="431304"/>
                  <a:pt x="874100" y="436499"/>
                  <a:pt x="880837" y="440324"/>
                </a:cubicBezTo>
                <a:cubicBezTo>
                  <a:pt x="920996" y="463272"/>
                  <a:pt x="955249" y="492871"/>
                  <a:pt x="974229" y="535458"/>
                </a:cubicBezTo>
                <a:cubicBezTo>
                  <a:pt x="996321" y="585065"/>
                  <a:pt x="1016530" y="635701"/>
                  <a:pt x="1034141" y="687050"/>
                </a:cubicBezTo>
                <a:cubicBezTo>
                  <a:pt x="1043618" y="714622"/>
                  <a:pt x="1056119" y="737571"/>
                  <a:pt x="1078269" y="756951"/>
                </a:cubicBezTo>
                <a:cubicBezTo>
                  <a:pt x="1110294" y="784980"/>
                  <a:pt x="1136867" y="817834"/>
                  <a:pt x="1152081" y="858593"/>
                </a:cubicBezTo>
                <a:cubicBezTo>
                  <a:pt x="1160216" y="880401"/>
                  <a:pt x="1169663" y="901694"/>
                  <a:pt x="1177598" y="923557"/>
                </a:cubicBezTo>
                <a:cubicBezTo>
                  <a:pt x="1193525" y="967485"/>
                  <a:pt x="1207696" y="938571"/>
                  <a:pt x="1261858" y="1024343"/>
                </a:cubicBezTo>
                <a:cubicBezTo>
                  <a:pt x="1309250" y="1099394"/>
                  <a:pt x="1425802" y="1257906"/>
                  <a:pt x="1482372" y="1385654"/>
                </a:cubicBezTo>
                <a:lnTo>
                  <a:pt x="1487549" y="1399119"/>
                </a:lnTo>
                <a:lnTo>
                  <a:pt x="802734" y="1399119"/>
                </a:lnTo>
                <a:lnTo>
                  <a:pt x="779604" y="1362296"/>
                </a:lnTo>
                <a:cubicBezTo>
                  <a:pt x="761751" y="1334785"/>
                  <a:pt x="744920" y="1308959"/>
                  <a:pt x="735889" y="1285019"/>
                </a:cubicBezTo>
                <a:cubicBezTo>
                  <a:pt x="717826" y="1237140"/>
                  <a:pt x="718284" y="1195116"/>
                  <a:pt x="721081" y="1162405"/>
                </a:cubicBezTo>
                <a:cubicBezTo>
                  <a:pt x="724392" y="1123558"/>
                  <a:pt x="729444" y="1084825"/>
                  <a:pt x="735324" y="1046292"/>
                </a:cubicBezTo>
                <a:cubicBezTo>
                  <a:pt x="745029" y="982612"/>
                  <a:pt x="761926" y="920132"/>
                  <a:pt x="765380" y="855339"/>
                </a:cubicBezTo>
                <a:cubicBezTo>
                  <a:pt x="766208" y="839498"/>
                  <a:pt x="761727" y="828652"/>
                  <a:pt x="750109" y="820403"/>
                </a:cubicBezTo>
                <a:cubicBezTo>
                  <a:pt x="741832" y="814523"/>
                  <a:pt x="732413" y="809271"/>
                  <a:pt x="722709" y="806502"/>
                </a:cubicBezTo>
                <a:cubicBezTo>
                  <a:pt x="691682" y="797683"/>
                  <a:pt x="659514" y="795685"/>
                  <a:pt x="627888" y="799966"/>
                </a:cubicBezTo>
                <a:cubicBezTo>
                  <a:pt x="598260" y="803990"/>
                  <a:pt x="578195" y="791946"/>
                  <a:pt x="561412" y="770196"/>
                </a:cubicBezTo>
                <a:cubicBezTo>
                  <a:pt x="555931" y="763117"/>
                  <a:pt x="550251" y="756010"/>
                  <a:pt x="546141" y="748160"/>
                </a:cubicBezTo>
                <a:cubicBezTo>
                  <a:pt x="529586" y="716478"/>
                  <a:pt x="525961" y="689933"/>
                  <a:pt x="555104" y="661305"/>
                </a:cubicBezTo>
                <a:cubicBezTo>
                  <a:pt x="572286" y="644406"/>
                  <a:pt x="583503" y="623998"/>
                  <a:pt x="589869" y="600565"/>
                </a:cubicBezTo>
                <a:cubicBezTo>
                  <a:pt x="594836" y="582268"/>
                  <a:pt x="601258" y="564371"/>
                  <a:pt x="607394" y="546419"/>
                </a:cubicBezTo>
                <a:cubicBezTo>
                  <a:pt x="616927" y="518475"/>
                  <a:pt x="631113" y="493243"/>
                  <a:pt x="654034" y="474147"/>
                </a:cubicBezTo>
                <a:cubicBezTo>
                  <a:pt x="672158" y="459048"/>
                  <a:pt x="691026" y="444720"/>
                  <a:pt x="710292" y="431105"/>
                </a:cubicBezTo>
                <a:cubicBezTo>
                  <a:pt x="716857" y="426424"/>
                  <a:pt x="717856" y="422228"/>
                  <a:pt x="716314" y="415207"/>
                </a:cubicBezTo>
                <a:cubicBezTo>
                  <a:pt x="713517" y="402276"/>
                  <a:pt x="710720" y="389261"/>
                  <a:pt x="709293" y="376130"/>
                </a:cubicBezTo>
                <a:cubicBezTo>
                  <a:pt x="706725" y="352811"/>
                  <a:pt x="708408" y="329748"/>
                  <a:pt x="718085" y="304316"/>
                </a:cubicBezTo>
                <a:close/>
                <a:moveTo>
                  <a:pt x="620091" y="188"/>
                </a:moveTo>
                <a:cubicBezTo>
                  <a:pt x="708070" y="2403"/>
                  <a:pt x="792952" y="18152"/>
                  <a:pt x="871855" y="59283"/>
                </a:cubicBezTo>
                <a:cubicBezTo>
                  <a:pt x="898747" y="73301"/>
                  <a:pt x="922834" y="90971"/>
                  <a:pt x="943567" y="113399"/>
                </a:cubicBezTo>
                <a:cubicBezTo>
                  <a:pt x="967875" y="139699"/>
                  <a:pt x="974184" y="170280"/>
                  <a:pt x="964851" y="203664"/>
                </a:cubicBezTo>
                <a:cubicBezTo>
                  <a:pt x="959650" y="222182"/>
                  <a:pt x="950243" y="239520"/>
                  <a:pt x="943418" y="257633"/>
                </a:cubicBezTo>
                <a:cubicBezTo>
                  <a:pt x="941279" y="263276"/>
                  <a:pt x="939028" y="270617"/>
                  <a:pt x="940910" y="275707"/>
                </a:cubicBezTo>
                <a:cubicBezTo>
                  <a:pt x="964113" y="339560"/>
                  <a:pt x="984179" y="404964"/>
                  <a:pt x="1012879" y="466310"/>
                </a:cubicBezTo>
                <a:cubicBezTo>
                  <a:pt x="1040841" y="526031"/>
                  <a:pt x="1004722" y="484684"/>
                  <a:pt x="1125536" y="628580"/>
                </a:cubicBezTo>
                <a:cubicBezTo>
                  <a:pt x="1249625" y="776379"/>
                  <a:pt x="1653193" y="1217684"/>
                  <a:pt x="1635535" y="1383006"/>
                </a:cubicBezTo>
                <a:lnTo>
                  <a:pt x="1630376" y="1399119"/>
                </a:lnTo>
                <a:lnTo>
                  <a:pt x="1516983" y="1399119"/>
                </a:lnTo>
                <a:lnTo>
                  <a:pt x="1504261" y="1364742"/>
                </a:lnTo>
                <a:cubicBezTo>
                  <a:pt x="1459615" y="1223238"/>
                  <a:pt x="1336230" y="1089600"/>
                  <a:pt x="1297684" y="1014689"/>
                </a:cubicBezTo>
                <a:cubicBezTo>
                  <a:pt x="1246289" y="914807"/>
                  <a:pt x="1225140" y="954326"/>
                  <a:pt x="1208231" y="907691"/>
                </a:cubicBezTo>
                <a:cubicBezTo>
                  <a:pt x="1199806" y="884480"/>
                  <a:pt x="1189778" y="861875"/>
                  <a:pt x="1181142" y="838723"/>
                </a:cubicBezTo>
                <a:cubicBezTo>
                  <a:pt x="1164990" y="795451"/>
                  <a:pt x="1136779" y="760573"/>
                  <a:pt x="1102780" y="730816"/>
                </a:cubicBezTo>
                <a:cubicBezTo>
                  <a:pt x="1079265" y="710242"/>
                  <a:pt x="1065993" y="685878"/>
                  <a:pt x="1055932" y="656606"/>
                </a:cubicBezTo>
                <a:cubicBezTo>
                  <a:pt x="1037236" y="602093"/>
                  <a:pt x="1015781" y="548336"/>
                  <a:pt x="992328" y="495671"/>
                </a:cubicBezTo>
                <a:cubicBezTo>
                  <a:pt x="972177" y="450460"/>
                  <a:pt x="935814" y="419037"/>
                  <a:pt x="893179" y="394674"/>
                </a:cubicBezTo>
                <a:cubicBezTo>
                  <a:pt x="886027" y="390613"/>
                  <a:pt x="879513" y="385098"/>
                  <a:pt x="873513" y="379401"/>
                </a:cubicBezTo>
                <a:cubicBezTo>
                  <a:pt x="839545" y="347220"/>
                  <a:pt x="798091" y="303504"/>
                  <a:pt x="771667" y="282889"/>
                </a:cubicBezTo>
                <a:cubicBezTo>
                  <a:pt x="745243" y="262274"/>
                  <a:pt x="733302" y="267135"/>
                  <a:pt x="714970" y="255710"/>
                </a:cubicBezTo>
                <a:lnTo>
                  <a:pt x="685587" y="304315"/>
                </a:lnTo>
                <a:cubicBezTo>
                  <a:pt x="675314" y="331315"/>
                  <a:pt x="673527" y="355799"/>
                  <a:pt x="676254" y="380556"/>
                </a:cubicBezTo>
                <a:lnTo>
                  <a:pt x="681273" y="408490"/>
                </a:lnTo>
                <a:lnTo>
                  <a:pt x="652397" y="430582"/>
                </a:lnTo>
                <a:cubicBezTo>
                  <a:pt x="640231" y="440718"/>
                  <a:pt x="630382" y="452483"/>
                  <a:pt x="622311" y="465422"/>
                </a:cubicBezTo>
                <a:lnTo>
                  <a:pt x="608560" y="495068"/>
                </a:lnTo>
                <a:lnTo>
                  <a:pt x="587502" y="519454"/>
                </a:lnTo>
                <a:cubicBezTo>
                  <a:pt x="579430" y="532393"/>
                  <a:pt x="573135" y="546507"/>
                  <a:pt x="568074" y="561340"/>
                </a:cubicBezTo>
                <a:cubicBezTo>
                  <a:pt x="561560" y="580399"/>
                  <a:pt x="554741" y="599399"/>
                  <a:pt x="549469" y="618823"/>
                </a:cubicBezTo>
                <a:lnTo>
                  <a:pt x="542737" y="635402"/>
                </a:lnTo>
                <a:lnTo>
                  <a:pt x="530359" y="651774"/>
                </a:lnTo>
                <a:lnTo>
                  <a:pt x="526973" y="664538"/>
                </a:lnTo>
                <a:lnTo>
                  <a:pt x="512561" y="683307"/>
                </a:lnTo>
                <a:cubicBezTo>
                  <a:pt x="481622" y="713699"/>
                  <a:pt x="485471" y="741881"/>
                  <a:pt x="503046" y="775515"/>
                </a:cubicBezTo>
                <a:cubicBezTo>
                  <a:pt x="507409" y="783849"/>
                  <a:pt x="513439" y="791394"/>
                  <a:pt x="519257" y="798910"/>
                </a:cubicBezTo>
                <a:cubicBezTo>
                  <a:pt x="537075" y="822000"/>
                  <a:pt x="558377" y="834786"/>
                  <a:pt x="589831" y="830514"/>
                </a:cubicBezTo>
                <a:cubicBezTo>
                  <a:pt x="623406" y="825969"/>
                  <a:pt x="657557" y="828090"/>
                  <a:pt x="690496" y="837453"/>
                </a:cubicBezTo>
                <a:cubicBezTo>
                  <a:pt x="700799" y="840393"/>
                  <a:pt x="710798" y="845968"/>
                  <a:pt x="719586" y="852212"/>
                </a:cubicBezTo>
                <a:cubicBezTo>
                  <a:pt x="731919" y="860968"/>
                  <a:pt x="736677" y="872483"/>
                  <a:pt x="735797" y="889300"/>
                </a:cubicBezTo>
                <a:cubicBezTo>
                  <a:pt x="732131" y="958087"/>
                  <a:pt x="714192" y="1024418"/>
                  <a:pt x="703889" y="1092023"/>
                </a:cubicBezTo>
                <a:cubicBezTo>
                  <a:pt x="697647" y="1132931"/>
                  <a:pt x="692283" y="1174051"/>
                  <a:pt x="688768" y="1215293"/>
                </a:cubicBezTo>
                <a:cubicBezTo>
                  <a:pt x="685799" y="1250020"/>
                  <a:pt x="695405" y="1281958"/>
                  <a:pt x="716010" y="1310897"/>
                </a:cubicBezTo>
                <a:cubicBezTo>
                  <a:pt x="732282" y="1333805"/>
                  <a:pt x="747434" y="1357684"/>
                  <a:pt x="761039" y="1382229"/>
                </a:cubicBezTo>
                <a:lnTo>
                  <a:pt x="768517" y="1399119"/>
                </a:lnTo>
                <a:lnTo>
                  <a:pt x="617459" y="1399119"/>
                </a:lnTo>
                <a:lnTo>
                  <a:pt x="606864" y="1376934"/>
                </a:lnTo>
                <a:cubicBezTo>
                  <a:pt x="599861" y="1361835"/>
                  <a:pt x="593888" y="1346596"/>
                  <a:pt x="586746" y="1318096"/>
                </a:cubicBezTo>
                <a:cubicBezTo>
                  <a:pt x="572463" y="1261096"/>
                  <a:pt x="554911" y="1168993"/>
                  <a:pt x="547460" y="1092931"/>
                </a:cubicBezTo>
                <a:cubicBezTo>
                  <a:pt x="546500" y="1083118"/>
                  <a:pt x="546353" y="1074412"/>
                  <a:pt x="557493" y="1069912"/>
                </a:cubicBezTo>
                <a:cubicBezTo>
                  <a:pt x="559337" y="1069175"/>
                  <a:pt x="561514" y="1065374"/>
                  <a:pt x="561145" y="1063494"/>
                </a:cubicBezTo>
                <a:cubicBezTo>
                  <a:pt x="556719" y="1041950"/>
                  <a:pt x="551850" y="1020520"/>
                  <a:pt x="546869" y="998092"/>
                </a:cubicBezTo>
                <a:cubicBezTo>
                  <a:pt x="528795" y="1003328"/>
                  <a:pt x="519831" y="993295"/>
                  <a:pt x="511530" y="982082"/>
                </a:cubicBezTo>
                <a:cubicBezTo>
                  <a:pt x="485524" y="946964"/>
                  <a:pt x="485488" y="923503"/>
                  <a:pt x="510571" y="888422"/>
                </a:cubicBezTo>
                <a:cubicBezTo>
                  <a:pt x="512637" y="885545"/>
                  <a:pt x="512453" y="879827"/>
                  <a:pt x="511273" y="876027"/>
                </a:cubicBezTo>
                <a:cubicBezTo>
                  <a:pt x="506145" y="859207"/>
                  <a:pt x="500316" y="842607"/>
                  <a:pt x="494708" y="825970"/>
                </a:cubicBezTo>
                <a:cubicBezTo>
                  <a:pt x="468925" y="749722"/>
                  <a:pt x="445833" y="672330"/>
                  <a:pt x="399315" y="604972"/>
                </a:cubicBezTo>
                <a:cubicBezTo>
                  <a:pt x="393672" y="596783"/>
                  <a:pt x="387660" y="591802"/>
                  <a:pt x="377809" y="589700"/>
                </a:cubicBezTo>
                <a:lnTo>
                  <a:pt x="227490" y="556242"/>
                </a:lnTo>
                <a:cubicBezTo>
                  <a:pt x="186544" y="546393"/>
                  <a:pt x="145931" y="534920"/>
                  <a:pt x="109854" y="511977"/>
                </a:cubicBezTo>
                <a:cubicBezTo>
                  <a:pt x="87832" y="497996"/>
                  <a:pt x="71932" y="479700"/>
                  <a:pt x="68761" y="452402"/>
                </a:cubicBezTo>
                <a:cubicBezTo>
                  <a:pt x="68281" y="448196"/>
                  <a:pt x="66031" y="443142"/>
                  <a:pt x="62896" y="440414"/>
                </a:cubicBezTo>
                <a:cubicBezTo>
                  <a:pt x="44007" y="423851"/>
                  <a:pt x="37848" y="402012"/>
                  <a:pt x="36409" y="378293"/>
                </a:cubicBezTo>
                <a:cubicBezTo>
                  <a:pt x="35598" y="364903"/>
                  <a:pt x="36078" y="351439"/>
                  <a:pt x="35414" y="338012"/>
                </a:cubicBezTo>
                <a:cubicBezTo>
                  <a:pt x="35192" y="333770"/>
                  <a:pt x="34565" y="327830"/>
                  <a:pt x="31799" y="325690"/>
                </a:cubicBezTo>
                <a:cubicBezTo>
                  <a:pt x="16600" y="314071"/>
                  <a:pt x="6751" y="298983"/>
                  <a:pt x="73" y="281425"/>
                </a:cubicBezTo>
                <a:cubicBezTo>
                  <a:pt x="0" y="268513"/>
                  <a:pt x="0" y="255567"/>
                  <a:pt x="0" y="242581"/>
                </a:cubicBezTo>
                <a:cubicBezTo>
                  <a:pt x="7156" y="220817"/>
                  <a:pt x="17560" y="201635"/>
                  <a:pt x="40430" y="192819"/>
                </a:cubicBezTo>
                <a:cubicBezTo>
                  <a:pt x="62932" y="184150"/>
                  <a:pt x="85397" y="184446"/>
                  <a:pt x="108083" y="192893"/>
                </a:cubicBezTo>
                <a:cubicBezTo>
                  <a:pt x="115608" y="195697"/>
                  <a:pt x="124130" y="197763"/>
                  <a:pt x="132024" y="197356"/>
                </a:cubicBezTo>
                <a:cubicBezTo>
                  <a:pt x="167142" y="195586"/>
                  <a:pt x="202222" y="192893"/>
                  <a:pt x="237303" y="190274"/>
                </a:cubicBezTo>
                <a:cubicBezTo>
                  <a:pt x="251578" y="189205"/>
                  <a:pt x="261539" y="181938"/>
                  <a:pt x="270022" y="169985"/>
                </a:cubicBezTo>
                <a:cubicBezTo>
                  <a:pt x="316133" y="104914"/>
                  <a:pt x="371391" y="50689"/>
                  <a:pt x="449152" y="24498"/>
                </a:cubicBezTo>
                <a:cubicBezTo>
                  <a:pt x="504595" y="5833"/>
                  <a:pt x="561772" y="-1288"/>
                  <a:pt x="620091" y="188"/>
                </a:cubicBezTo>
                <a:close/>
              </a:path>
            </a:pathLst>
          </a:custGeom>
          <a:solidFill>
            <a:srgbClr val="FDBDC7"/>
          </a:solidFill>
          <a:ln w="71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err="1" smtClean="0"/>
              <a:t>팀원소개</a:t>
            </a:r>
            <a:endParaRPr lang="ko-KR" altLang="en-US" dirty="0"/>
          </a:p>
        </p:txBody>
      </p:sp>
      <p:sp>
        <p:nvSpPr>
          <p:cNvPr id="58" name="Rounded Rectangle 10">
            <a:extLst>
              <a:ext uri="{FF2B5EF4-FFF2-40B4-BE49-F238E27FC236}">
                <a16:creationId xmlns:a16="http://schemas.microsoft.com/office/drawing/2014/main" id="{3CD7D52E-E13F-4B2B-9727-6C67EF34FF62}"/>
              </a:ext>
            </a:extLst>
          </p:cNvPr>
          <p:cNvSpPr/>
          <p:nvPr/>
        </p:nvSpPr>
        <p:spPr>
          <a:xfrm>
            <a:off x="467543" y="2886781"/>
            <a:ext cx="2057825" cy="3235634"/>
          </a:xfrm>
          <a:prstGeom prst="roundRect">
            <a:avLst>
              <a:gd name="adj" fmla="val 7753"/>
            </a:avLst>
          </a:prstGeom>
          <a:solidFill>
            <a:srgbClr val="FDBDC7"/>
          </a:solidFill>
          <a:ln w="666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F1B47C-C246-4E61-9E47-A21D939D7073}"/>
              </a:ext>
            </a:extLst>
          </p:cNvPr>
          <p:cNvSpPr txBox="1"/>
          <p:nvPr/>
        </p:nvSpPr>
        <p:spPr>
          <a:xfrm>
            <a:off x="692789" y="3425911"/>
            <a:ext cx="165122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하나하나 꾸준하게 하다 보면 금방 끝난다는 생각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, </a:t>
            </a:r>
          </a:p>
          <a:p>
            <a:pPr algn="ctr" defTabSz="685800" latinLnBrk="0"/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문제 해결이 비효율적인것 같으면 효율적인 알고리즘을 배워오면 된다라는 생각을 가지고  내 자리에 앉아 제  할 일을 처리해 갑니다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 </a:t>
            </a:r>
          </a:p>
          <a:p>
            <a:pPr algn="ctr" defTabSz="685800" latinLnBrk="0"/>
            <a:endParaRPr lang="en-US" altLang="ko-KR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 pitchFamily="34" charset="0"/>
            </a:endParaRPr>
          </a:p>
        </p:txBody>
      </p:sp>
      <p:sp>
        <p:nvSpPr>
          <p:cNvPr id="62" name="Rounded Rectangle 105">
            <a:extLst>
              <a:ext uri="{FF2B5EF4-FFF2-40B4-BE49-F238E27FC236}">
                <a16:creationId xmlns:a16="http://schemas.microsoft.com/office/drawing/2014/main" id="{1BF19FC6-57F1-413F-BDCC-79394C737833}"/>
              </a:ext>
            </a:extLst>
          </p:cNvPr>
          <p:cNvSpPr/>
          <p:nvPr/>
        </p:nvSpPr>
        <p:spPr>
          <a:xfrm>
            <a:off x="3231171" y="2886784"/>
            <a:ext cx="2057825" cy="3235634"/>
          </a:xfrm>
          <a:prstGeom prst="roundRect">
            <a:avLst>
              <a:gd name="adj" fmla="val 7753"/>
            </a:avLst>
          </a:prstGeom>
          <a:solidFill>
            <a:srgbClr val="85C2F8"/>
          </a:solidFill>
          <a:ln w="666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uLnTx/>
              <a:uFillTx/>
              <a:latin typeface="Arial"/>
              <a:cs typeface="+mn-cs"/>
            </a:endParaRPr>
          </a:p>
        </p:txBody>
      </p:sp>
      <p:grpSp>
        <p:nvGrpSpPr>
          <p:cNvPr id="63" name="그룹 4">
            <a:extLst>
              <a:ext uri="{FF2B5EF4-FFF2-40B4-BE49-F238E27FC236}">
                <a16:creationId xmlns:a16="http://schemas.microsoft.com/office/drawing/2014/main" id="{4C9586E0-4A97-46DE-B32B-E51C711AE591}"/>
              </a:ext>
            </a:extLst>
          </p:cNvPr>
          <p:cNvGrpSpPr/>
          <p:nvPr/>
        </p:nvGrpSpPr>
        <p:grpSpPr>
          <a:xfrm>
            <a:off x="3432223" y="3071978"/>
            <a:ext cx="1655720" cy="1969765"/>
            <a:chOff x="3920161" y="3808919"/>
            <a:chExt cx="1668843" cy="195599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4DA43D-EE9E-4074-8A47-9A926B1F15B7}"/>
                </a:ext>
              </a:extLst>
            </p:cNvPr>
            <p:cNvSpPr txBox="1"/>
            <p:nvPr/>
          </p:nvSpPr>
          <p:spPr>
            <a:xfrm>
              <a:off x="3924693" y="4160383"/>
              <a:ext cx="1664311" cy="1604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r>
                <a:rPr lang="ko-KR" alt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말보단 행동을 좋아하는 저는 아이디어가 떠오르면 곧장 실행에 </a:t>
              </a:r>
              <a:r>
                <a:rPr lang="ko-KR" altLang="en-US" sz="11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옮기는걸</a:t>
              </a:r>
              <a:r>
                <a:rPr lang="ko-KR" alt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 </a:t>
              </a:r>
              <a:r>
                <a:rPr lang="ko-KR" alt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좋아합니다</a:t>
              </a:r>
              <a:r>
                <a:rPr lang="en-US" altLang="ko-KR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.</a:t>
              </a:r>
              <a:r>
                <a:rPr lang="ko-KR" alt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 </a:t>
              </a:r>
              <a:endPara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endParaRPr>
            </a:p>
            <a:p>
              <a:pPr algn="ctr" defTabSz="685800" latinLnBrk="0"/>
              <a:r>
                <a:rPr lang="ko-KR" altLang="en-US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문제가 </a:t>
              </a:r>
              <a:r>
                <a:rPr lang="ko-KR" alt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생기면 그 문제에 대해 몰두해 해결해 나갑니다</a:t>
              </a:r>
              <a:r>
                <a:rPr lang="en-US" altLang="ko-KR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cs typeface="Arial" pitchFamily="34" charset="0"/>
                </a:rPr>
                <a:t>.</a:t>
              </a:r>
              <a:endPara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endParaRPr>
            </a:p>
            <a:p>
              <a:pPr algn="ctr" defTabSz="685800" latinLnBrk="0"/>
              <a:endPara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B5A26C-8871-4083-B7E1-E9592399738C}"/>
                </a:ext>
              </a:extLst>
            </p:cNvPr>
            <p:cNvSpPr txBox="1"/>
            <p:nvPr/>
          </p:nvSpPr>
          <p:spPr>
            <a:xfrm>
              <a:off x="3920161" y="3808919"/>
              <a:ext cx="1666411" cy="229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endParaRPr lang="ko-KR" altLang="en-US" sz="9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66" name="Rounded Rectangle 142">
            <a:extLst>
              <a:ext uri="{FF2B5EF4-FFF2-40B4-BE49-F238E27FC236}">
                <a16:creationId xmlns:a16="http://schemas.microsoft.com/office/drawing/2014/main" id="{490770A7-2BE8-4EAF-9FF6-825F8F2EA5C3}"/>
              </a:ext>
            </a:extLst>
          </p:cNvPr>
          <p:cNvSpPr/>
          <p:nvPr/>
        </p:nvSpPr>
        <p:spPr>
          <a:xfrm>
            <a:off x="5994799" y="2886781"/>
            <a:ext cx="2057825" cy="3235634"/>
          </a:xfrm>
          <a:prstGeom prst="roundRect">
            <a:avLst>
              <a:gd name="adj" fmla="val 7753"/>
            </a:avLst>
          </a:prstGeom>
          <a:solidFill>
            <a:srgbClr val="96E5D8"/>
          </a:solidFill>
          <a:ln w="666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7" name="그룹 5">
            <a:extLst>
              <a:ext uri="{FF2B5EF4-FFF2-40B4-BE49-F238E27FC236}">
                <a16:creationId xmlns:a16="http://schemas.microsoft.com/office/drawing/2014/main" id="{C41787F9-BB56-4136-856D-686E64B429DD}"/>
              </a:ext>
            </a:extLst>
          </p:cNvPr>
          <p:cNvGrpSpPr/>
          <p:nvPr/>
        </p:nvGrpSpPr>
        <p:grpSpPr>
          <a:xfrm>
            <a:off x="6195852" y="3071974"/>
            <a:ext cx="1655720" cy="584769"/>
            <a:chOff x="6705692" y="3808919"/>
            <a:chExt cx="1668843" cy="58068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55F0C72-133C-4BE6-9178-40F1528D0A12}"/>
                </a:ext>
              </a:extLst>
            </p:cNvPr>
            <p:cNvSpPr txBox="1"/>
            <p:nvPr/>
          </p:nvSpPr>
          <p:spPr>
            <a:xfrm>
              <a:off x="6710224" y="4160382"/>
              <a:ext cx="1664311" cy="229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endParaRPr lang="ko-KR" altLang="en-US" sz="9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2B69F6F-E9EB-45C5-AB27-FD636E89FB40}"/>
                </a:ext>
              </a:extLst>
            </p:cNvPr>
            <p:cNvSpPr txBox="1"/>
            <p:nvPr/>
          </p:nvSpPr>
          <p:spPr>
            <a:xfrm>
              <a:off x="6705692" y="3808919"/>
              <a:ext cx="1666411" cy="229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/>
              <a:endParaRPr lang="ko-KR" altLang="en-US" sz="9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74" name="Group 50">
            <a:extLst>
              <a:ext uri="{FF2B5EF4-FFF2-40B4-BE49-F238E27FC236}">
                <a16:creationId xmlns:a16="http://schemas.microsoft.com/office/drawing/2014/main" id="{FB0B45E3-1A3D-4449-8387-FE171AFBE5FB}"/>
              </a:ext>
            </a:extLst>
          </p:cNvPr>
          <p:cNvGrpSpPr/>
          <p:nvPr/>
        </p:nvGrpSpPr>
        <p:grpSpPr>
          <a:xfrm>
            <a:off x="602424" y="2137073"/>
            <a:ext cx="1797207" cy="606142"/>
            <a:chOff x="738538" y="3822139"/>
            <a:chExt cx="1811450" cy="601906"/>
          </a:xfrm>
        </p:grpSpPr>
        <p:sp>
          <p:nvSpPr>
            <p:cNvPr id="75" name="Text Placeholder 3">
              <a:extLst>
                <a:ext uri="{FF2B5EF4-FFF2-40B4-BE49-F238E27FC236}">
                  <a16:creationId xmlns:a16="http://schemas.microsoft.com/office/drawing/2014/main" id="{DF558DC1-8201-4CAF-A29F-590E59CD58E8}"/>
                </a:ext>
              </a:extLst>
            </p:cNvPr>
            <p:cNvSpPr txBox="1">
              <a:spLocks/>
            </p:cNvSpPr>
            <p:nvPr/>
          </p:nvSpPr>
          <p:spPr>
            <a:xfrm>
              <a:off x="738539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Font typeface="Arial" pitchFamily="34" charset="0"/>
                <a:buNone/>
              </a:pPr>
              <a:r>
                <a:rPr lang="ko-KR" altLang="en-US" sz="16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박진호</a:t>
              </a:r>
              <a:endPara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8A7561-923A-48E8-94C6-6EBA91A40582}"/>
                </a:ext>
              </a:extLst>
            </p:cNvPr>
            <p:cNvSpPr txBox="1"/>
            <p:nvPr/>
          </p:nvSpPr>
          <p:spPr>
            <a:xfrm>
              <a:off x="738538" y="4194826"/>
              <a:ext cx="1811450" cy="229219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 smtClean="0">
                  <a:solidFill>
                    <a:srgbClr val="FDBDC7"/>
                  </a:solidFill>
                  <a:latin typeface="Arial" pitchFamily="34" charset="0"/>
                  <a:cs typeface="Arial" pitchFamily="34" charset="0"/>
                </a:rPr>
                <a:t>github.com/jinho71249</a:t>
              </a:r>
              <a:endParaRPr lang="ko-KR" altLang="en-US" sz="900" b="1" dirty="0">
                <a:solidFill>
                  <a:srgbClr val="FDBDC7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51">
            <a:extLst>
              <a:ext uri="{FF2B5EF4-FFF2-40B4-BE49-F238E27FC236}">
                <a16:creationId xmlns:a16="http://schemas.microsoft.com/office/drawing/2014/main" id="{256A03D3-4265-4216-8797-B099192247C8}"/>
              </a:ext>
            </a:extLst>
          </p:cNvPr>
          <p:cNvGrpSpPr/>
          <p:nvPr/>
        </p:nvGrpSpPr>
        <p:grpSpPr>
          <a:xfrm>
            <a:off x="3357678" y="2137073"/>
            <a:ext cx="1797207" cy="606142"/>
            <a:chOff x="2724326" y="3822139"/>
            <a:chExt cx="1811450" cy="601906"/>
          </a:xfrm>
        </p:grpSpPr>
        <p:sp>
          <p:nvSpPr>
            <p:cNvPr id="79" name="Text Placeholder 3">
              <a:extLst>
                <a:ext uri="{FF2B5EF4-FFF2-40B4-BE49-F238E27FC236}">
                  <a16:creationId xmlns:a16="http://schemas.microsoft.com/office/drawing/2014/main" id="{8C094EA2-6E62-4525-BCCB-8AC8DEB00C15}"/>
                </a:ext>
              </a:extLst>
            </p:cNvPr>
            <p:cNvSpPr txBox="1">
              <a:spLocks/>
            </p:cNvSpPr>
            <p:nvPr/>
          </p:nvSpPr>
          <p:spPr>
            <a:xfrm>
              <a:off x="2724327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Font typeface="Arial" pitchFamily="34" charset="0"/>
                <a:buNone/>
              </a:pPr>
              <a:r>
                <a:rPr lang="ko-KR" altLang="en-US" sz="16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ea typeface="FZShuTi" pitchFamily="2" charset="-122"/>
                  <a:cs typeface="Arial" pitchFamily="34" charset="0"/>
                </a:rPr>
                <a:t>최대영</a:t>
              </a:r>
              <a:endPara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408DE28-CF0B-4A88-943F-E52177083031}"/>
                </a:ext>
              </a:extLst>
            </p:cNvPr>
            <p:cNvSpPr txBox="1"/>
            <p:nvPr/>
          </p:nvSpPr>
          <p:spPr>
            <a:xfrm>
              <a:off x="2724326" y="4194826"/>
              <a:ext cx="1811450" cy="229219"/>
            </a:xfrm>
            <a:prstGeom prst="rect">
              <a:avLst/>
            </a:prstGeom>
            <a:noFill/>
          </p:spPr>
          <p:txBody>
            <a:bodyPr wrap="square" lIns="67500" rIns="81000" rtlCol="0">
              <a:spAutoFit/>
            </a:bodyPr>
            <a:lstStyle/>
            <a:p>
              <a:pPr algn="ctr" defTabSz="685800" latinLnBrk="0"/>
              <a:r>
                <a:rPr lang="en-US" altLang="ko-KR" sz="900" b="1" dirty="0" smtClean="0">
                  <a:solidFill>
                    <a:srgbClr val="85C2F8"/>
                  </a:solidFill>
                  <a:latin typeface="Arial" pitchFamily="34" charset="0"/>
                  <a:cs typeface="Arial" pitchFamily="34" charset="0"/>
                </a:rPr>
                <a:t>Github.com/</a:t>
              </a:r>
              <a:r>
                <a:rPr lang="en-US" altLang="ko-KR" sz="900" b="1" dirty="0" err="1" smtClean="0">
                  <a:solidFill>
                    <a:srgbClr val="85C2F8"/>
                  </a:solidFill>
                  <a:latin typeface="Arial" pitchFamily="34" charset="0"/>
                  <a:cs typeface="Arial" pitchFamily="34" charset="0"/>
                </a:rPr>
                <a:t>ChoiDaeYou</a:t>
              </a:r>
              <a:endParaRPr lang="ko-KR" altLang="en-US" sz="900" b="1" dirty="0">
                <a:solidFill>
                  <a:srgbClr val="85C2F8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46E5415-37D9-47BB-9487-85747C1FF7A8}"/>
              </a:ext>
            </a:extLst>
          </p:cNvPr>
          <p:cNvSpPr txBox="1"/>
          <p:nvPr/>
        </p:nvSpPr>
        <p:spPr>
          <a:xfrm>
            <a:off x="6112931" y="2512389"/>
            <a:ext cx="1797207" cy="230832"/>
          </a:xfrm>
          <a:prstGeom prst="rect">
            <a:avLst/>
          </a:prstGeom>
          <a:noFill/>
        </p:spPr>
        <p:txBody>
          <a:bodyPr wrap="square" lIns="67500" rIns="81000" rtlCol="0">
            <a:spAutoFit/>
          </a:bodyPr>
          <a:lstStyle/>
          <a:p>
            <a:pPr algn="ctr" defTabSz="685800" latinLnBrk="0"/>
            <a:r>
              <a:rPr lang="en-US" altLang="ko-KR" sz="900" b="1" dirty="0" smtClean="0">
                <a:solidFill>
                  <a:srgbClr val="96E5D8"/>
                </a:solidFill>
                <a:latin typeface="Arial" pitchFamily="34" charset="0"/>
                <a:cs typeface="Arial" pitchFamily="34" charset="0"/>
              </a:rPr>
              <a:t>Github.com/byask0512</a:t>
            </a:r>
            <a:endParaRPr lang="ko-KR" altLang="en-US" sz="900" b="1" dirty="0">
              <a:solidFill>
                <a:srgbClr val="96E5D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8C094EA2-6E62-4525-BCCB-8AC8DEB00C15}"/>
              </a:ext>
            </a:extLst>
          </p:cNvPr>
          <p:cNvSpPr txBox="1">
            <a:spLocks/>
          </p:cNvSpPr>
          <p:nvPr/>
        </p:nvSpPr>
        <p:spPr>
          <a:xfrm>
            <a:off x="6159170" y="2117586"/>
            <a:ext cx="1797206" cy="3753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buFont typeface="Arial" pitchFamily="34" charset="0"/>
              <a:buNone/>
            </a:pPr>
            <a:r>
              <a:rPr lang="ko-KR" altLang="en-US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FZShuTi" pitchFamily="2" charset="-122"/>
                <a:cs typeface="Arial" pitchFamily="34" charset="0"/>
              </a:rPr>
              <a:t>김지우</a:t>
            </a:r>
            <a:endParaRPr lang="ko-KR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4DA43D-EE9E-4074-8A47-9A926B1F15B7}"/>
              </a:ext>
            </a:extLst>
          </p:cNvPr>
          <p:cNvSpPr txBox="1"/>
          <p:nvPr/>
        </p:nvSpPr>
        <p:spPr>
          <a:xfrm>
            <a:off x="6232161" y="3446366"/>
            <a:ext cx="165122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세상엔 수많은 리더가 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 </a:t>
            </a:r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그러나 그 리더를 뒷받침하는 더 많은 서포터들이 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 </a:t>
            </a:r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보이지 않는다고 해서 존재하지 않는게 아니다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 </a:t>
            </a:r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꾸준하고 묵묵하게 본연의 자리에서 가치를 증명해낼 수 있다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</a:t>
            </a:r>
            <a:r>
              <a:rPr lang="ko-KR" alt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내 가치를 가장 잘 아는 사람은 타인이 아닌 나니까</a:t>
            </a:r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 pitchFamily="34" charset="0"/>
              </a:rPr>
              <a:t>.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기획배경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2458" y="4941168"/>
            <a:ext cx="2046315" cy="1800200"/>
            <a:chOff x="611560" y="2727098"/>
            <a:chExt cx="2046315" cy="1800200"/>
          </a:xfrm>
        </p:grpSpPr>
        <p:grpSp>
          <p:nvGrpSpPr>
            <p:cNvPr id="40" name="그룹 39"/>
            <p:cNvGrpSpPr/>
            <p:nvPr/>
          </p:nvGrpSpPr>
          <p:grpSpPr>
            <a:xfrm>
              <a:off x="611560" y="2727098"/>
              <a:ext cx="1872208" cy="1800200"/>
              <a:chOff x="4086251" y="1265871"/>
              <a:chExt cx="1512950" cy="1512950"/>
            </a:xfrm>
          </p:grpSpPr>
          <p:sp>
            <p:nvSpPr>
              <p:cNvPr id="24" name="Freeform: Shape 17">
                <a:extLst>
                  <a:ext uri="{FF2B5EF4-FFF2-40B4-BE49-F238E27FC236}">
                    <a16:creationId xmlns:a16="http://schemas.microsoft.com/office/drawing/2014/main" id="{EEA0489F-3BC4-45A9-B327-88C3D4E05B62}"/>
                  </a:ext>
                </a:extLst>
              </p:cNvPr>
              <p:cNvSpPr/>
              <p:nvPr/>
            </p:nvSpPr>
            <p:spPr>
              <a:xfrm flipH="1">
                <a:off x="4086251" y="1265871"/>
                <a:ext cx="1512950" cy="1512950"/>
              </a:xfrm>
              <a:custGeom>
                <a:avLst/>
                <a:gdLst>
                  <a:gd name="connsiteX0" fmla="*/ 1008633 w 2017267"/>
                  <a:gd name="connsiteY0" fmla="*/ 0 h 2017267"/>
                  <a:gd name="connsiteX1" fmla="*/ 1091617 w 2017267"/>
                  <a:gd name="connsiteY1" fmla="*/ 34373 h 2017267"/>
                  <a:gd name="connsiteX2" fmla="*/ 1982894 w 2017267"/>
                  <a:gd name="connsiteY2" fmla="*/ 925651 h 2017267"/>
                  <a:gd name="connsiteX3" fmla="*/ 1982894 w 2017267"/>
                  <a:gd name="connsiteY3" fmla="*/ 1091617 h 2017267"/>
                  <a:gd name="connsiteX4" fmla="*/ 1091617 w 2017267"/>
                  <a:gd name="connsiteY4" fmla="*/ 1982894 h 2017267"/>
                  <a:gd name="connsiteX5" fmla="*/ 925651 w 2017267"/>
                  <a:gd name="connsiteY5" fmla="*/ 1982894 h 2017267"/>
                  <a:gd name="connsiteX6" fmla="*/ 34373 w 2017267"/>
                  <a:gd name="connsiteY6" fmla="*/ 1091616 h 2017267"/>
                  <a:gd name="connsiteX7" fmla="*/ 34373 w 2017267"/>
                  <a:gd name="connsiteY7" fmla="*/ 925650 h 2017267"/>
                  <a:gd name="connsiteX8" fmla="*/ 925650 w 2017267"/>
                  <a:gd name="connsiteY8" fmla="*/ 34373 h 2017267"/>
                  <a:gd name="connsiteX9" fmla="*/ 1008633 w 2017267"/>
                  <a:gd name="connsiteY9" fmla="*/ 0 h 201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17267" h="2017267">
                    <a:moveTo>
                      <a:pt x="1008633" y="0"/>
                    </a:moveTo>
                    <a:cubicBezTo>
                      <a:pt x="1038667" y="0"/>
                      <a:pt x="1068701" y="11457"/>
                      <a:pt x="1091617" y="34373"/>
                    </a:cubicBezTo>
                    <a:lnTo>
                      <a:pt x="1982894" y="925651"/>
                    </a:lnTo>
                    <a:cubicBezTo>
                      <a:pt x="2028725" y="971481"/>
                      <a:pt x="2028725" y="1045787"/>
                      <a:pt x="1982894" y="1091617"/>
                    </a:cubicBezTo>
                    <a:lnTo>
                      <a:pt x="1091617" y="1982894"/>
                    </a:lnTo>
                    <a:cubicBezTo>
                      <a:pt x="1045787" y="2028725"/>
                      <a:pt x="971481" y="2028725"/>
                      <a:pt x="925651" y="1982894"/>
                    </a:cubicBezTo>
                    <a:lnTo>
                      <a:pt x="34373" y="1091616"/>
                    </a:lnTo>
                    <a:cubicBezTo>
                      <a:pt x="-11457" y="1045786"/>
                      <a:pt x="-11457" y="971481"/>
                      <a:pt x="34373" y="925650"/>
                    </a:cubicBezTo>
                    <a:lnTo>
                      <a:pt x="925650" y="34373"/>
                    </a:lnTo>
                    <a:cubicBezTo>
                      <a:pt x="948565" y="11457"/>
                      <a:pt x="978599" y="0"/>
                      <a:pt x="1008633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Freeform: Shape 69">
                <a:extLst>
                  <a:ext uri="{FF2B5EF4-FFF2-40B4-BE49-F238E27FC236}">
                    <a16:creationId xmlns:a16="http://schemas.microsoft.com/office/drawing/2014/main" id="{50F9A6F9-1C42-4FF2-8251-77F6F733A560}"/>
                  </a:ext>
                </a:extLst>
              </p:cNvPr>
              <p:cNvSpPr/>
              <p:nvPr/>
            </p:nvSpPr>
            <p:spPr>
              <a:xfrm flipH="1">
                <a:off x="4467923" y="1613702"/>
                <a:ext cx="746035" cy="637977"/>
              </a:xfrm>
              <a:custGeom>
                <a:avLst/>
                <a:gdLst>
                  <a:gd name="connsiteX0" fmla="*/ 718085 w 1636096"/>
                  <a:gd name="connsiteY0" fmla="*/ 304316 h 1399119"/>
                  <a:gd name="connsiteX1" fmla="*/ 766379 w 1636096"/>
                  <a:gd name="connsiteY1" fmla="*/ 335029 h 1399119"/>
                  <a:gd name="connsiteX2" fmla="*/ 862312 w 1636096"/>
                  <a:gd name="connsiteY2" fmla="*/ 425937 h 1399119"/>
                  <a:gd name="connsiteX3" fmla="*/ 880837 w 1636096"/>
                  <a:gd name="connsiteY3" fmla="*/ 440324 h 1399119"/>
                  <a:gd name="connsiteX4" fmla="*/ 974229 w 1636096"/>
                  <a:gd name="connsiteY4" fmla="*/ 535458 h 1399119"/>
                  <a:gd name="connsiteX5" fmla="*/ 1034141 w 1636096"/>
                  <a:gd name="connsiteY5" fmla="*/ 687050 h 1399119"/>
                  <a:gd name="connsiteX6" fmla="*/ 1078269 w 1636096"/>
                  <a:gd name="connsiteY6" fmla="*/ 756951 h 1399119"/>
                  <a:gd name="connsiteX7" fmla="*/ 1152081 w 1636096"/>
                  <a:gd name="connsiteY7" fmla="*/ 858593 h 1399119"/>
                  <a:gd name="connsiteX8" fmla="*/ 1177598 w 1636096"/>
                  <a:gd name="connsiteY8" fmla="*/ 923557 h 1399119"/>
                  <a:gd name="connsiteX9" fmla="*/ 1261858 w 1636096"/>
                  <a:gd name="connsiteY9" fmla="*/ 1024343 h 1399119"/>
                  <a:gd name="connsiteX10" fmla="*/ 1482372 w 1636096"/>
                  <a:gd name="connsiteY10" fmla="*/ 1385654 h 1399119"/>
                  <a:gd name="connsiteX11" fmla="*/ 1487549 w 1636096"/>
                  <a:gd name="connsiteY11" fmla="*/ 1399119 h 1399119"/>
                  <a:gd name="connsiteX12" fmla="*/ 802734 w 1636096"/>
                  <a:gd name="connsiteY12" fmla="*/ 1399119 h 1399119"/>
                  <a:gd name="connsiteX13" fmla="*/ 779604 w 1636096"/>
                  <a:gd name="connsiteY13" fmla="*/ 1362296 h 1399119"/>
                  <a:gd name="connsiteX14" fmla="*/ 735889 w 1636096"/>
                  <a:gd name="connsiteY14" fmla="*/ 1285019 h 1399119"/>
                  <a:gd name="connsiteX15" fmla="*/ 721081 w 1636096"/>
                  <a:gd name="connsiteY15" fmla="*/ 1162405 h 1399119"/>
                  <a:gd name="connsiteX16" fmla="*/ 735324 w 1636096"/>
                  <a:gd name="connsiteY16" fmla="*/ 1046292 h 1399119"/>
                  <a:gd name="connsiteX17" fmla="*/ 765380 w 1636096"/>
                  <a:gd name="connsiteY17" fmla="*/ 855339 h 1399119"/>
                  <a:gd name="connsiteX18" fmla="*/ 750109 w 1636096"/>
                  <a:gd name="connsiteY18" fmla="*/ 820403 h 1399119"/>
                  <a:gd name="connsiteX19" fmla="*/ 722709 w 1636096"/>
                  <a:gd name="connsiteY19" fmla="*/ 806502 h 1399119"/>
                  <a:gd name="connsiteX20" fmla="*/ 627888 w 1636096"/>
                  <a:gd name="connsiteY20" fmla="*/ 799966 h 1399119"/>
                  <a:gd name="connsiteX21" fmla="*/ 561412 w 1636096"/>
                  <a:gd name="connsiteY21" fmla="*/ 770196 h 1399119"/>
                  <a:gd name="connsiteX22" fmla="*/ 546141 w 1636096"/>
                  <a:gd name="connsiteY22" fmla="*/ 748160 h 1399119"/>
                  <a:gd name="connsiteX23" fmla="*/ 555104 w 1636096"/>
                  <a:gd name="connsiteY23" fmla="*/ 661305 h 1399119"/>
                  <a:gd name="connsiteX24" fmla="*/ 589869 w 1636096"/>
                  <a:gd name="connsiteY24" fmla="*/ 600565 h 1399119"/>
                  <a:gd name="connsiteX25" fmla="*/ 607394 w 1636096"/>
                  <a:gd name="connsiteY25" fmla="*/ 546419 h 1399119"/>
                  <a:gd name="connsiteX26" fmla="*/ 654034 w 1636096"/>
                  <a:gd name="connsiteY26" fmla="*/ 474147 h 1399119"/>
                  <a:gd name="connsiteX27" fmla="*/ 710292 w 1636096"/>
                  <a:gd name="connsiteY27" fmla="*/ 431105 h 1399119"/>
                  <a:gd name="connsiteX28" fmla="*/ 716314 w 1636096"/>
                  <a:gd name="connsiteY28" fmla="*/ 415207 h 1399119"/>
                  <a:gd name="connsiteX29" fmla="*/ 709293 w 1636096"/>
                  <a:gd name="connsiteY29" fmla="*/ 376130 h 1399119"/>
                  <a:gd name="connsiteX30" fmla="*/ 718085 w 1636096"/>
                  <a:gd name="connsiteY30" fmla="*/ 304316 h 1399119"/>
                  <a:gd name="connsiteX31" fmla="*/ 620091 w 1636096"/>
                  <a:gd name="connsiteY31" fmla="*/ 188 h 1399119"/>
                  <a:gd name="connsiteX32" fmla="*/ 871855 w 1636096"/>
                  <a:gd name="connsiteY32" fmla="*/ 59283 h 1399119"/>
                  <a:gd name="connsiteX33" fmla="*/ 943567 w 1636096"/>
                  <a:gd name="connsiteY33" fmla="*/ 113399 h 1399119"/>
                  <a:gd name="connsiteX34" fmla="*/ 964851 w 1636096"/>
                  <a:gd name="connsiteY34" fmla="*/ 203664 h 1399119"/>
                  <a:gd name="connsiteX35" fmla="*/ 943418 w 1636096"/>
                  <a:gd name="connsiteY35" fmla="*/ 257633 h 1399119"/>
                  <a:gd name="connsiteX36" fmla="*/ 940910 w 1636096"/>
                  <a:gd name="connsiteY36" fmla="*/ 275707 h 1399119"/>
                  <a:gd name="connsiteX37" fmla="*/ 1012879 w 1636096"/>
                  <a:gd name="connsiteY37" fmla="*/ 466310 h 1399119"/>
                  <a:gd name="connsiteX38" fmla="*/ 1125536 w 1636096"/>
                  <a:gd name="connsiteY38" fmla="*/ 628580 h 1399119"/>
                  <a:gd name="connsiteX39" fmla="*/ 1635535 w 1636096"/>
                  <a:gd name="connsiteY39" fmla="*/ 1383006 h 1399119"/>
                  <a:gd name="connsiteX40" fmla="*/ 1630376 w 1636096"/>
                  <a:gd name="connsiteY40" fmla="*/ 1399119 h 1399119"/>
                  <a:gd name="connsiteX41" fmla="*/ 1516983 w 1636096"/>
                  <a:gd name="connsiteY41" fmla="*/ 1399119 h 1399119"/>
                  <a:gd name="connsiteX42" fmla="*/ 1504261 w 1636096"/>
                  <a:gd name="connsiteY42" fmla="*/ 1364742 h 1399119"/>
                  <a:gd name="connsiteX43" fmla="*/ 1297684 w 1636096"/>
                  <a:gd name="connsiteY43" fmla="*/ 1014689 h 1399119"/>
                  <a:gd name="connsiteX44" fmla="*/ 1208231 w 1636096"/>
                  <a:gd name="connsiteY44" fmla="*/ 907691 h 1399119"/>
                  <a:gd name="connsiteX45" fmla="*/ 1181142 w 1636096"/>
                  <a:gd name="connsiteY45" fmla="*/ 838723 h 1399119"/>
                  <a:gd name="connsiteX46" fmla="*/ 1102780 w 1636096"/>
                  <a:gd name="connsiteY46" fmla="*/ 730816 h 1399119"/>
                  <a:gd name="connsiteX47" fmla="*/ 1055932 w 1636096"/>
                  <a:gd name="connsiteY47" fmla="*/ 656606 h 1399119"/>
                  <a:gd name="connsiteX48" fmla="*/ 992328 w 1636096"/>
                  <a:gd name="connsiteY48" fmla="*/ 495671 h 1399119"/>
                  <a:gd name="connsiteX49" fmla="*/ 893179 w 1636096"/>
                  <a:gd name="connsiteY49" fmla="*/ 394674 h 1399119"/>
                  <a:gd name="connsiteX50" fmla="*/ 873513 w 1636096"/>
                  <a:gd name="connsiteY50" fmla="*/ 379401 h 1399119"/>
                  <a:gd name="connsiteX51" fmla="*/ 771667 w 1636096"/>
                  <a:gd name="connsiteY51" fmla="*/ 282889 h 1399119"/>
                  <a:gd name="connsiteX52" fmla="*/ 714970 w 1636096"/>
                  <a:gd name="connsiteY52" fmla="*/ 255710 h 1399119"/>
                  <a:gd name="connsiteX53" fmla="*/ 685587 w 1636096"/>
                  <a:gd name="connsiteY53" fmla="*/ 304315 h 1399119"/>
                  <a:gd name="connsiteX54" fmla="*/ 676254 w 1636096"/>
                  <a:gd name="connsiteY54" fmla="*/ 380556 h 1399119"/>
                  <a:gd name="connsiteX55" fmla="*/ 681273 w 1636096"/>
                  <a:gd name="connsiteY55" fmla="*/ 408490 h 1399119"/>
                  <a:gd name="connsiteX56" fmla="*/ 652397 w 1636096"/>
                  <a:gd name="connsiteY56" fmla="*/ 430582 h 1399119"/>
                  <a:gd name="connsiteX57" fmla="*/ 622311 w 1636096"/>
                  <a:gd name="connsiteY57" fmla="*/ 465422 h 1399119"/>
                  <a:gd name="connsiteX58" fmla="*/ 608560 w 1636096"/>
                  <a:gd name="connsiteY58" fmla="*/ 495068 h 1399119"/>
                  <a:gd name="connsiteX59" fmla="*/ 587502 w 1636096"/>
                  <a:gd name="connsiteY59" fmla="*/ 519454 h 1399119"/>
                  <a:gd name="connsiteX60" fmla="*/ 568074 w 1636096"/>
                  <a:gd name="connsiteY60" fmla="*/ 561340 h 1399119"/>
                  <a:gd name="connsiteX61" fmla="*/ 549469 w 1636096"/>
                  <a:gd name="connsiteY61" fmla="*/ 618823 h 1399119"/>
                  <a:gd name="connsiteX62" fmla="*/ 542737 w 1636096"/>
                  <a:gd name="connsiteY62" fmla="*/ 635402 h 1399119"/>
                  <a:gd name="connsiteX63" fmla="*/ 530359 w 1636096"/>
                  <a:gd name="connsiteY63" fmla="*/ 651774 h 1399119"/>
                  <a:gd name="connsiteX64" fmla="*/ 526973 w 1636096"/>
                  <a:gd name="connsiteY64" fmla="*/ 664538 h 1399119"/>
                  <a:gd name="connsiteX65" fmla="*/ 512561 w 1636096"/>
                  <a:gd name="connsiteY65" fmla="*/ 683307 h 1399119"/>
                  <a:gd name="connsiteX66" fmla="*/ 503046 w 1636096"/>
                  <a:gd name="connsiteY66" fmla="*/ 775515 h 1399119"/>
                  <a:gd name="connsiteX67" fmla="*/ 519257 w 1636096"/>
                  <a:gd name="connsiteY67" fmla="*/ 798910 h 1399119"/>
                  <a:gd name="connsiteX68" fmla="*/ 589831 w 1636096"/>
                  <a:gd name="connsiteY68" fmla="*/ 830514 h 1399119"/>
                  <a:gd name="connsiteX69" fmla="*/ 690496 w 1636096"/>
                  <a:gd name="connsiteY69" fmla="*/ 837453 h 1399119"/>
                  <a:gd name="connsiteX70" fmla="*/ 719586 w 1636096"/>
                  <a:gd name="connsiteY70" fmla="*/ 852212 h 1399119"/>
                  <a:gd name="connsiteX71" fmla="*/ 735797 w 1636096"/>
                  <a:gd name="connsiteY71" fmla="*/ 889300 h 1399119"/>
                  <a:gd name="connsiteX72" fmla="*/ 703889 w 1636096"/>
                  <a:gd name="connsiteY72" fmla="*/ 1092023 h 1399119"/>
                  <a:gd name="connsiteX73" fmla="*/ 688768 w 1636096"/>
                  <a:gd name="connsiteY73" fmla="*/ 1215293 h 1399119"/>
                  <a:gd name="connsiteX74" fmla="*/ 716010 w 1636096"/>
                  <a:gd name="connsiteY74" fmla="*/ 1310897 h 1399119"/>
                  <a:gd name="connsiteX75" fmla="*/ 761039 w 1636096"/>
                  <a:gd name="connsiteY75" fmla="*/ 1382229 h 1399119"/>
                  <a:gd name="connsiteX76" fmla="*/ 768517 w 1636096"/>
                  <a:gd name="connsiteY76" fmla="*/ 1399119 h 1399119"/>
                  <a:gd name="connsiteX77" fmla="*/ 617459 w 1636096"/>
                  <a:gd name="connsiteY77" fmla="*/ 1399119 h 1399119"/>
                  <a:gd name="connsiteX78" fmla="*/ 606864 w 1636096"/>
                  <a:gd name="connsiteY78" fmla="*/ 1376934 h 1399119"/>
                  <a:gd name="connsiteX79" fmla="*/ 586746 w 1636096"/>
                  <a:gd name="connsiteY79" fmla="*/ 1318096 h 1399119"/>
                  <a:gd name="connsiteX80" fmla="*/ 547460 w 1636096"/>
                  <a:gd name="connsiteY80" fmla="*/ 1092931 h 1399119"/>
                  <a:gd name="connsiteX81" fmla="*/ 557493 w 1636096"/>
                  <a:gd name="connsiteY81" fmla="*/ 1069912 h 1399119"/>
                  <a:gd name="connsiteX82" fmla="*/ 561145 w 1636096"/>
                  <a:gd name="connsiteY82" fmla="*/ 1063494 h 1399119"/>
                  <a:gd name="connsiteX83" fmla="*/ 546869 w 1636096"/>
                  <a:gd name="connsiteY83" fmla="*/ 998092 h 1399119"/>
                  <a:gd name="connsiteX84" fmla="*/ 511530 w 1636096"/>
                  <a:gd name="connsiteY84" fmla="*/ 982082 h 1399119"/>
                  <a:gd name="connsiteX85" fmla="*/ 510571 w 1636096"/>
                  <a:gd name="connsiteY85" fmla="*/ 888422 h 1399119"/>
                  <a:gd name="connsiteX86" fmla="*/ 511273 w 1636096"/>
                  <a:gd name="connsiteY86" fmla="*/ 876027 h 1399119"/>
                  <a:gd name="connsiteX87" fmla="*/ 494708 w 1636096"/>
                  <a:gd name="connsiteY87" fmla="*/ 825970 h 1399119"/>
                  <a:gd name="connsiteX88" fmla="*/ 399315 w 1636096"/>
                  <a:gd name="connsiteY88" fmla="*/ 604972 h 1399119"/>
                  <a:gd name="connsiteX89" fmla="*/ 377809 w 1636096"/>
                  <a:gd name="connsiteY89" fmla="*/ 589700 h 1399119"/>
                  <a:gd name="connsiteX90" fmla="*/ 227490 w 1636096"/>
                  <a:gd name="connsiteY90" fmla="*/ 556242 h 1399119"/>
                  <a:gd name="connsiteX91" fmla="*/ 109854 w 1636096"/>
                  <a:gd name="connsiteY91" fmla="*/ 511977 h 1399119"/>
                  <a:gd name="connsiteX92" fmla="*/ 68761 w 1636096"/>
                  <a:gd name="connsiteY92" fmla="*/ 452402 h 1399119"/>
                  <a:gd name="connsiteX93" fmla="*/ 62896 w 1636096"/>
                  <a:gd name="connsiteY93" fmla="*/ 440414 h 1399119"/>
                  <a:gd name="connsiteX94" fmla="*/ 36409 w 1636096"/>
                  <a:gd name="connsiteY94" fmla="*/ 378293 h 1399119"/>
                  <a:gd name="connsiteX95" fmla="*/ 35414 w 1636096"/>
                  <a:gd name="connsiteY95" fmla="*/ 338012 h 1399119"/>
                  <a:gd name="connsiteX96" fmla="*/ 31799 w 1636096"/>
                  <a:gd name="connsiteY96" fmla="*/ 325690 h 1399119"/>
                  <a:gd name="connsiteX97" fmla="*/ 73 w 1636096"/>
                  <a:gd name="connsiteY97" fmla="*/ 281425 h 1399119"/>
                  <a:gd name="connsiteX98" fmla="*/ 0 w 1636096"/>
                  <a:gd name="connsiteY98" fmla="*/ 242581 h 1399119"/>
                  <a:gd name="connsiteX99" fmla="*/ 40430 w 1636096"/>
                  <a:gd name="connsiteY99" fmla="*/ 192819 h 1399119"/>
                  <a:gd name="connsiteX100" fmla="*/ 108083 w 1636096"/>
                  <a:gd name="connsiteY100" fmla="*/ 192893 h 1399119"/>
                  <a:gd name="connsiteX101" fmla="*/ 132024 w 1636096"/>
                  <a:gd name="connsiteY101" fmla="*/ 197356 h 1399119"/>
                  <a:gd name="connsiteX102" fmla="*/ 237303 w 1636096"/>
                  <a:gd name="connsiteY102" fmla="*/ 190274 h 1399119"/>
                  <a:gd name="connsiteX103" fmla="*/ 270022 w 1636096"/>
                  <a:gd name="connsiteY103" fmla="*/ 169985 h 1399119"/>
                  <a:gd name="connsiteX104" fmla="*/ 449152 w 1636096"/>
                  <a:gd name="connsiteY104" fmla="*/ 24498 h 1399119"/>
                  <a:gd name="connsiteX105" fmla="*/ 620091 w 1636096"/>
                  <a:gd name="connsiteY105" fmla="*/ 188 h 1399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636096" h="1399119">
                    <a:moveTo>
                      <a:pt x="718085" y="304316"/>
                    </a:moveTo>
                    <a:cubicBezTo>
                      <a:pt x="735353" y="315077"/>
                      <a:pt x="752764" y="322927"/>
                      <a:pt x="766379" y="335029"/>
                    </a:cubicBezTo>
                    <a:cubicBezTo>
                      <a:pt x="799289" y="364286"/>
                      <a:pt x="830316" y="395625"/>
                      <a:pt x="862312" y="425937"/>
                    </a:cubicBezTo>
                    <a:cubicBezTo>
                      <a:pt x="867964" y="431304"/>
                      <a:pt x="874100" y="436499"/>
                      <a:pt x="880837" y="440324"/>
                    </a:cubicBezTo>
                    <a:cubicBezTo>
                      <a:pt x="920996" y="463272"/>
                      <a:pt x="955249" y="492871"/>
                      <a:pt x="974229" y="535458"/>
                    </a:cubicBezTo>
                    <a:cubicBezTo>
                      <a:pt x="996321" y="585065"/>
                      <a:pt x="1016530" y="635701"/>
                      <a:pt x="1034141" y="687050"/>
                    </a:cubicBezTo>
                    <a:cubicBezTo>
                      <a:pt x="1043618" y="714622"/>
                      <a:pt x="1056119" y="737571"/>
                      <a:pt x="1078269" y="756951"/>
                    </a:cubicBezTo>
                    <a:cubicBezTo>
                      <a:pt x="1110294" y="784980"/>
                      <a:pt x="1136867" y="817834"/>
                      <a:pt x="1152081" y="858593"/>
                    </a:cubicBezTo>
                    <a:cubicBezTo>
                      <a:pt x="1160216" y="880401"/>
                      <a:pt x="1169663" y="901694"/>
                      <a:pt x="1177598" y="923557"/>
                    </a:cubicBezTo>
                    <a:cubicBezTo>
                      <a:pt x="1193525" y="967485"/>
                      <a:pt x="1207696" y="938571"/>
                      <a:pt x="1261858" y="1024343"/>
                    </a:cubicBezTo>
                    <a:cubicBezTo>
                      <a:pt x="1309250" y="1099394"/>
                      <a:pt x="1425802" y="1257906"/>
                      <a:pt x="1482372" y="1385654"/>
                    </a:cubicBezTo>
                    <a:lnTo>
                      <a:pt x="1487549" y="1399119"/>
                    </a:lnTo>
                    <a:lnTo>
                      <a:pt x="802734" y="1399119"/>
                    </a:lnTo>
                    <a:lnTo>
                      <a:pt x="779604" y="1362296"/>
                    </a:lnTo>
                    <a:cubicBezTo>
                      <a:pt x="761751" y="1334785"/>
                      <a:pt x="744920" y="1308959"/>
                      <a:pt x="735889" y="1285019"/>
                    </a:cubicBezTo>
                    <a:cubicBezTo>
                      <a:pt x="717826" y="1237140"/>
                      <a:pt x="718284" y="1195116"/>
                      <a:pt x="721081" y="1162405"/>
                    </a:cubicBezTo>
                    <a:cubicBezTo>
                      <a:pt x="724392" y="1123558"/>
                      <a:pt x="729444" y="1084825"/>
                      <a:pt x="735324" y="1046292"/>
                    </a:cubicBezTo>
                    <a:cubicBezTo>
                      <a:pt x="745029" y="982612"/>
                      <a:pt x="761926" y="920132"/>
                      <a:pt x="765380" y="855339"/>
                    </a:cubicBezTo>
                    <a:cubicBezTo>
                      <a:pt x="766208" y="839498"/>
                      <a:pt x="761727" y="828652"/>
                      <a:pt x="750109" y="820403"/>
                    </a:cubicBezTo>
                    <a:cubicBezTo>
                      <a:pt x="741832" y="814523"/>
                      <a:pt x="732413" y="809271"/>
                      <a:pt x="722709" y="806502"/>
                    </a:cubicBezTo>
                    <a:cubicBezTo>
                      <a:pt x="691682" y="797683"/>
                      <a:pt x="659514" y="795685"/>
                      <a:pt x="627888" y="799966"/>
                    </a:cubicBezTo>
                    <a:cubicBezTo>
                      <a:pt x="598260" y="803990"/>
                      <a:pt x="578195" y="791946"/>
                      <a:pt x="561412" y="770196"/>
                    </a:cubicBezTo>
                    <a:cubicBezTo>
                      <a:pt x="555931" y="763117"/>
                      <a:pt x="550251" y="756010"/>
                      <a:pt x="546141" y="748160"/>
                    </a:cubicBezTo>
                    <a:cubicBezTo>
                      <a:pt x="529586" y="716478"/>
                      <a:pt x="525961" y="689933"/>
                      <a:pt x="555104" y="661305"/>
                    </a:cubicBezTo>
                    <a:cubicBezTo>
                      <a:pt x="572286" y="644406"/>
                      <a:pt x="583503" y="623998"/>
                      <a:pt x="589869" y="600565"/>
                    </a:cubicBezTo>
                    <a:cubicBezTo>
                      <a:pt x="594836" y="582268"/>
                      <a:pt x="601258" y="564371"/>
                      <a:pt x="607394" y="546419"/>
                    </a:cubicBezTo>
                    <a:cubicBezTo>
                      <a:pt x="616927" y="518475"/>
                      <a:pt x="631113" y="493243"/>
                      <a:pt x="654034" y="474147"/>
                    </a:cubicBezTo>
                    <a:cubicBezTo>
                      <a:pt x="672158" y="459048"/>
                      <a:pt x="691026" y="444720"/>
                      <a:pt x="710292" y="431105"/>
                    </a:cubicBezTo>
                    <a:cubicBezTo>
                      <a:pt x="716857" y="426424"/>
                      <a:pt x="717856" y="422228"/>
                      <a:pt x="716314" y="415207"/>
                    </a:cubicBezTo>
                    <a:cubicBezTo>
                      <a:pt x="713517" y="402276"/>
                      <a:pt x="710720" y="389261"/>
                      <a:pt x="709293" y="376130"/>
                    </a:cubicBezTo>
                    <a:cubicBezTo>
                      <a:pt x="706725" y="352811"/>
                      <a:pt x="708408" y="329748"/>
                      <a:pt x="718085" y="304316"/>
                    </a:cubicBezTo>
                    <a:close/>
                    <a:moveTo>
                      <a:pt x="620091" y="188"/>
                    </a:moveTo>
                    <a:cubicBezTo>
                      <a:pt x="708070" y="2403"/>
                      <a:pt x="792952" y="18152"/>
                      <a:pt x="871855" y="59283"/>
                    </a:cubicBezTo>
                    <a:cubicBezTo>
                      <a:pt x="898747" y="73301"/>
                      <a:pt x="922834" y="90971"/>
                      <a:pt x="943567" y="113399"/>
                    </a:cubicBezTo>
                    <a:cubicBezTo>
                      <a:pt x="967875" y="139699"/>
                      <a:pt x="974184" y="170280"/>
                      <a:pt x="964851" y="203664"/>
                    </a:cubicBezTo>
                    <a:cubicBezTo>
                      <a:pt x="959650" y="222182"/>
                      <a:pt x="950243" y="239520"/>
                      <a:pt x="943418" y="257633"/>
                    </a:cubicBezTo>
                    <a:cubicBezTo>
                      <a:pt x="941279" y="263276"/>
                      <a:pt x="939028" y="270617"/>
                      <a:pt x="940910" y="275707"/>
                    </a:cubicBezTo>
                    <a:cubicBezTo>
                      <a:pt x="964113" y="339560"/>
                      <a:pt x="984179" y="404964"/>
                      <a:pt x="1012879" y="466310"/>
                    </a:cubicBezTo>
                    <a:cubicBezTo>
                      <a:pt x="1040841" y="526031"/>
                      <a:pt x="1004722" y="484684"/>
                      <a:pt x="1125536" y="628580"/>
                    </a:cubicBezTo>
                    <a:cubicBezTo>
                      <a:pt x="1249625" y="776379"/>
                      <a:pt x="1653193" y="1217684"/>
                      <a:pt x="1635535" y="1383006"/>
                    </a:cubicBezTo>
                    <a:lnTo>
                      <a:pt x="1630376" y="1399119"/>
                    </a:lnTo>
                    <a:lnTo>
                      <a:pt x="1516983" y="1399119"/>
                    </a:lnTo>
                    <a:lnTo>
                      <a:pt x="1504261" y="1364742"/>
                    </a:lnTo>
                    <a:cubicBezTo>
                      <a:pt x="1459615" y="1223238"/>
                      <a:pt x="1336230" y="1089600"/>
                      <a:pt x="1297684" y="1014689"/>
                    </a:cubicBezTo>
                    <a:cubicBezTo>
                      <a:pt x="1246289" y="914807"/>
                      <a:pt x="1225140" y="954326"/>
                      <a:pt x="1208231" y="907691"/>
                    </a:cubicBezTo>
                    <a:cubicBezTo>
                      <a:pt x="1199806" y="884480"/>
                      <a:pt x="1189778" y="861875"/>
                      <a:pt x="1181142" y="838723"/>
                    </a:cubicBezTo>
                    <a:cubicBezTo>
                      <a:pt x="1164990" y="795451"/>
                      <a:pt x="1136779" y="760573"/>
                      <a:pt x="1102780" y="730816"/>
                    </a:cubicBezTo>
                    <a:cubicBezTo>
                      <a:pt x="1079265" y="710242"/>
                      <a:pt x="1065993" y="685878"/>
                      <a:pt x="1055932" y="656606"/>
                    </a:cubicBezTo>
                    <a:cubicBezTo>
                      <a:pt x="1037236" y="602093"/>
                      <a:pt x="1015781" y="548336"/>
                      <a:pt x="992328" y="495671"/>
                    </a:cubicBezTo>
                    <a:cubicBezTo>
                      <a:pt x="972177" y="450460"/>
                      <a:pt x="935814" y="419037"/>
                      <a:pt x="893179" y="394674"/>
                    </a:cubicBezTo>
                    <a:cubicBezTo>
                      <a:pt x="886027" y="390613"/>
                      <a:pt x="879513" y="385098"/>
                      <a:pt x="873513" y="379401"/>
                    </a:cubicBezTo>
                    <a:cubicBezTo>
                      <a:pt x="839545" y="347220"/>
                      <a:pt x="798091" y="303504"/>
                      <a:pt x="771667" y="282889"/>
                    </a:cubicBezTo>
                    <a:cubicBezTo>
                      <a:pt x="745243" y="262274"/>
                      <a:pt x="733302" y="267135"/>
                      <a:pt x="714970" y="255710"/>
                    </a:cubicBezTo>
                    <a:lnTo>
                      <a:pt x="685587" y="304315"/>
                    </a:lnTo>
                    <a:cubicBezTo>
                      <a:pt x="675314" y="331315"/>
                      <a:pt x="673527" y="355799"/>
                      <a:pt x="676254" y="380556"/>
                    </a:cubicBezTo>
                    <a:lnTo>
                      <a:pt x="681273" y="408490"/>
                    </a:lnTo>
                    <a:lnTo>
                      <a:pt x="652397" y="430582"/>
                    </a:lnTo>
                    <a:cubicBezTo>
                      <a:pt x="640231" y="440718"/>
                      <a:pt x="630382" y="452483"/>
                      <a:pt x="622311" y="465422"/>
                    </a:cubicBezTo>
                    <a:lnTo>
                      <a:pt x="608560" y="495068"/>
                    </a:lnTo>
                    <a:lnTo>
                      <a:pt x="587502" y="519454"/>
                    </a:lnTo>
                    <a:cubicBezTo>
                      <a:pt x="579430" y="532393"/>
                      <a:pt x="573135" y="546507"/>
                      <a:pt x="568074" y="561340"/>
                    </a:cubicBezTo>
                    <a:cubicBezTo>
                      <a:pt x="561560" y="580399"/>
                      <a:pt x="554741" y="599399"/>
                      <a:pt x="549469" y="618823"/>
                    </a:cubicBezTo>
                    <a:lnTo>
                      <a:pt x="542737" y="635402"/>
                    </a:lnTo>
                    <a:lnTo>
                      <a:pt x="530359" y="651774"/>
                    </a:lnTo>
                    <a:lnTo>
                      <a:pt x="526973" y="664538"/>
                    </a:lnTo>
                    <a:lnTo>
                      <a:pt x="512561" y="683307"/>
                    </a:lnTo>
                    <a:cubicBezTo>
                      <a:pt x="481622" y="713699"/>
                      <a:pt x="485471" y="741881"/>
                      <a:pt x="503046" y="775515"/>
                    </a:cubicBezTo>
                    <a:cubicBezTo>
                      <a:pt x="507409" y="783849"/>
                      <a:pt x="513439" y="791394"/>
                      <a:pt x="519257" y="798910"/>
                    </a:cubicBezTo>
                    <a:cubicBezTo>
                      <a:pt x="537075" y="822000"/>
                      <a:pt x="558377" y="834786"/>
                      <a:pt x="589831" y="830514"/>
                    </a:cubicBezTo>
                    <a:cubicBezTo>
                      <a:pt x="623406" y="825969"/>
                      <a:pt x="657557" y="828090"/>
                      <a:pt x="690496" y="837453"/>
                    </a:cubicBezTo>
                    <a:cubicBezTo>
                      <a:pt x="700799" y="840393"/>
                      <a:pt x="710798" y="845968"/>
                      <a:pt x="719586" y="852212"/>
                    </a:cubicBezTo>
                    <a:cubicBezTo>
                      <a:pt x="731919" y="860968"/>
                      <a:pt x="736677" y="872483"/>
                      <a:pt x="735797" y="889300"/>
                    </a:cubicBezTo>
                    <a:cubicBezTo>
                      <a:pt x="732131" y="958087"/>
                      <a:pt x="714192" y="1024418"/>
                      <a:pt x="703889" y="1092023"/>
                    </a:cubicBezTo>
                    <a:cubicBezTo>
                      <a:pt x="697647" y="1132931"/>
                      <a:pt x="692283" y="1174051"/>
                      <a:pt x="688768" y="1215293"/>
                    </a:cubicBezTo>
                    <a:cubicBezTo>
                      <a:pt x="685799" y="1250020"/>
                      <a:pt x="695405" y="1281958"/>
                      <a:pt x="716010" y="1310897"/>
                    </a:cubicBezTo>
                    <a:cubicBezTo>
                      <a:pt x="732282" y="1333805"/>
                      <a:pt x="747434" y="1357684"/>
                      <a:pt x="761039" y="1382229"/>
                    </a:cubicBezTo>
                    <a:lnTo>
                      <a:pt x="768517" y="1399119"/>
                    </a:lnTo>
                    <a:lnTo>
                      <a:pt x="617459" y="1399119"/>
                    </a:lnTo>
                    <a:lnTo>
                      <a:pt x="606864" y="1376934"/>
                    </a:lnTo>
                    <a:cubicBezTo>
                      <a:pt x="599861" y="1361835"/>
                      <a:pt x="593888" y="1346596"/>
                      <a:pt x="586746" y="1318096"/>
                    </a:cubicBezTo>
                    <a:cubicBezTo>
                      <a:pt x="572463" y="1261096"/>
                      <a:pt x="554911" y="1168993"/>
                      <a:pt x="547460" y="1092931"/>
                    </a:cubicBezTo>
                    <a:cubicBezTo>
                      <a:pt x="546500" y="1083118"/>
                      <a:pt x="546353" y="1074412"/>
                      <a:pt x="557493" y="1069912"/>
                    </a:cubicBezTo>
                    <a:cubicBezTo>
                      <a:pt x="559337" y="1069175"/>
                      <a:pt x="561514" y="1065374"/>
                      <a:pt x="561145" y="1063494"/>
                    </a:cubicBezTo>
                    <a:cubicBezTo>
                      <a:pt x="556719" y="1041950"/>
                      <a:pt x="551850" y="1020520"/>
                      <a:pt x="546869" y="998092"/>
                    </a:cubicBezTo>
                    <a:cubicBezTo>
                      <a:pt x="528795" y="1003328"/>
                      <a:pt x="519831" y="993295"/>
                      <a:pt x="511530" y="982082"/>
                    </a:cubicBezTo>
                    <a:cubicBezTo>
                      <a:pt x="485524" y="946964"/>
                      <a:pt x="485488" y="923503"/>
                      <a:pt x="510571" y="888422"/>
                    </a:cubicBezTo>
                    <a:cubicBezTo>
                      <a:pt x="512637" y="885545"/>
                      <a:pt x="512453" y="879827"/>
                      <a:pt x="511273" y="876027"/>
                    </a:cubicBezTo>
                    <a:cubicBezTo>
                      <a:pt x="506145" y="859207"/>
                      <a:pt x="500316" y="842607"/>
                      <a:pt x="494708" y="825970"/>
                    </a:cubicBezTo>
                    <a:cubicBezTo>
                      <a:pt x="468925" y="749722"/>
                      <a:pt x="445833" y="672330"/>
                      <a:pt x="399315" y="604972"/>
                    </a:cubicBezTo>
                    <a:cubicBezTo>
                      <a:pt x="393672" y="596783"/>
                      <a:pt x="387660" y="591802"/>
                      <a:pt x="377809" y="589700"/>
                    </a:cubicBezTo>
                    <a:lnTo>
                      <a:pt x="227490" y="556242"/>
                    </a:lnTo>
                    <a:cubicBezTo>
                      <a:pt x="186544" y="546393"/>
                      <a:pt x="145931" y="534920"/>
                      <a:pt x="109854" y="511977"/>
                    </a:cubicBezTo>
                    <a:cubicBezTo>
                      <a:pt x="87832" y="497996"/>
                      <a:pt x="71932" y="479700"/>
                      <a:pt x="68761" y="452402"/>
                    </a:cubicBezTo>
                    <a:cubicBezTo>
                      <a:pt x="68281" y="448196"/>
                      <a:pt x="66031" y="443142"/>
                      <a:pt x="62896" y="440414"/>
                    </a:cubicBezTo>
                    <a:cubicBezTo>
                      <a:pt x="44007" y="423851"/>
                      <a:pt x="37848" y="402012"/>
                      <a:pt x="36409" y="378293"/>
                    </a:cubicBezTo>
                    <a:cubicBezTo>
                      <a:pt x="35598" y="364903"/>
                      <a:pt x="36078" y="351439"/>
                      <a:pt x="35414" y="338012"/>
                    </a:cubicBezTo>
                    <a:cubicBezTo>
                      <a:pt x="35192" y="333770"/>
                      <a:pt x="34565" y="327830"/>
                      <a:pt x="31799" y="325690"/>
                    </a:cubicBezTo>
                    <a:cubicBezTo>
                      <a:pt x="16600" y="314071"/>
                      <a:pt x="6751" y="298983"/>
                      <a:pt x="73" y="281425"/>
                    </a:cubicBezTo>
                    <a:cubicBezTo>
                      <a:pt x="0" y="268513"/>
                      <a:pt x="0" y="255567"/>
                      <a:pt x="0" y="242581"/>
                    </a:cubicBezTo>
                    <a:cubicBezTo>
                      <a:pt x="7156" y="220817"/>
                      <a:pt x="17560" y="201635"/>
                      <a:pt x="40430" y="192819"/>
                    </a:cubicBezTo>
                    <a:cubicBezTo>
                      <a:pt x="62932" y="184150"/>
                      <a:pt x="85397" y="184446"/>
                      <a:pt x="108083" y="192893"/>
                    </a:cubicBezTo>
                    <a:cubicBezTo>
                      <a:pt x="115608" y="195697"/>
                      <a:pt x="124130" y="197763"/>
                      <a:pt x="132024" y="197356"/>
                    </a:cubicBezTo>
                    <a:cubicBezTo>
                      <a:pt x="167142" y="195586"/>
                      <a:pt x="202222" y="192893"/>
                      <a:pt x="237303" y="190274"/>
                    </a:cubicBezTo>
                    <a:cubicBezTo>
                      <a:pt x="251578" y="189205"/>
                      <a:pt x="261539" y="181938"/>
                      <a:pt x="270022" y="169985"/>
                    </a:cubicBezTo>
                    <a:cubicBezTo>
                      <a:pt x="316133" y="104914"/>
                      <a:pt x="371391" y="50689"/>
                      <a:pt x="449152" y="24498"/>
                    </a:cubicBezTo>
                    <a:cubicBezTo>
                      <a:pt x="504595" y="5833"/>
                      <a:pt x="561772" y="-1288"/>
                      <a:pt x="620091" y="18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1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3" name="이등변 삼각형 2"/>
            <p:cNvSpPr/>
            <p:nvPr/>
          </p:nvSpPr>
          <p:spPr>
            <a:xfrm rot="3290365">
              <a:off x="2261831" y="3304495"/>
              <a:ext cx="360040" cy="432048"/>
            </a:xfrm>
            <a:prstGeom prst="triangl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6225"/>
          <a:stretch/>
        </p:blipFill>
        <p:spPr>
          <a:xfrm>
            <a:off x="1835696" y="1255202"/>
            <a:ext cx="7207375" cy="4207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472" y="1844503"/>
            <a:ext cx="7060569" cy="3267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243" y="951242"/>
            <a:ext cx="5038175" cy="5523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4419">
            <a:off x="1037018" y="2000577"/>
            <a:ext cx="7611537" cy="11526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46786">
            <a:off x="564760" y="3507432"/>
            <a:ext cx="8164399" cy="12817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타원 9"/>
          <p:cNvSpPr/>
          <p:nvPr/>
        </p:nvSpPr>
        <p:spPr>
          <a:xfrm>
            <a:off x="4503279" y="6038099"/>
            <a:ext cx="936104" cy="468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요구사항명세서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graphicFrame>
        <p:nvGraphicFramePr>
          <p:cNvPr id="15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171807"/>
              </p:ext>
            </p:extLst>
          </p:nvPr>
        </p:nvGraphicFramePr>
        <p:xfrm>
          <a:off x="395536" y="1340768"/>
          <a:ext cx="8124938" cy="5186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900" dirty="0" smtClean="0"/>
                    </a:p>
                    <a:p>
                      <a:pPr algn="ctr" latinLnBrk="1"/>
                      <a:endParaRPr lang="en-US" altLang="ko-KR" sz="900" dirty="0" smtClean="0"/>
                    </a:p>
                    <a:p>
                      <a:pPr algn="ctr" latinLnBrk="1"/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로그인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자체 로그인 기능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게시글</a:t>
                      </a:r>
                      <a:r>
                        <a:rPr lang="ko-KR" altLang="en-US" sz="900" dirty="0" smtClean="0"/>
                        <a:t> 작성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입양신청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내 글 목록 보기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내 </a:t>
                      </a:r>
                      <a:r>
                        <a:rPr lang="ko-KR" altLang="en-US" sz="900" dirty="0" err="1" smtClean="0"/>
                        <a:t>게시글</a:t>
                      </a:r>
                      <a:r>
                        <a:rPr lang="ko-KR" altLang="en-US" sz="900" dirty="0" smtClean="0"/>
                        <a:t> 수정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삭제 위해 로그인 필수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아이디 찾기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전화번호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생년월일을 입력하면 해당 아이디 보여주기</a:t>
                      </a:r>
                      <a:endParaRPr lang="en-US" altLang="ko-KR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err="1" smtClean="0"/>
                        <a:t>최대영</a:t>
                      </a:r>
                      <a:endParaRPr lang="ko-KR" altLang="en-US" sz="900" baseline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비밀번호 재설정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아이디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전화번호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생년월일을 입력하면 비밀번호 재설정 가능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회원가입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회원가입 선택</a:t>
                      </a:r>
                      <a:endParaRPr lang="en-US" altLang="ko-KR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일반회원가입과 관리자회원가입중 하나를 선택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회원가입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자체 회원가입 기능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회원정보수정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 정보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아이디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이름 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생년월일 변경 불가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 탈퇴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 탈퇴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아이디 비밀번호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입력후</a:t>
                      </a:r>
                      <a:r>
                        <a:rPr lang="ko-KR" altLang="en-US" sz="900" u="none" strike="noStrike" dirty="0">
                          <a:effectLst/>
                        </a:rPr>
                        <a:t> 회원 탈퇴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로그아웃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로그아웃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로그아웃 기능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내 글 목록보기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내 글 목록 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내가 작성한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게시글과</a:t>
                      </a:r>
                      <a:r>
                        <a:rPr lang="ko-KR" altLang="en-US" sz="900" u="none" strike="noStrike" dirty="0">
                          <a:effectLst/>
                        </a:rPr>
                        <a:t> 내게 온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900" u="none" strike="noStrike" dirty="0">
                          <a:effectLst/>
                        </a:rPr>
                        <a:t> 조회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어떤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게시글이든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댓글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어떤 댓글이든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대처 요령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 smtClean="0">
                          <a:effectLst/>
                        </a:rPr>
                        <a:t>대처 요령</a:t>
                      </a: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 smtClean="0">
                          <a:effectLst/>
                        </a:rPr>
                        <a:t>대처요령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성급한 </a:t>
                      </a:r>
                      <a:r>
                        <a:rPr lang="ko-KR" altLang="en-US" sz="900" u="none" strike="noStrike" dirty="0" err="1" smtClean="0">
                          <a:effectLst/>
                        </a:rPr>
                        <a:t>구조방지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보호조치접수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900" u="none" strike="noStrike" dirty="0" err="1" smtClean="0">
                          <a:effectLst/>
                        </a:rPr>
                        <a:t>구조단체등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 소개 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정적 콘텐츠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)</a:t>
                      </a:r>
                    </a:p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김지우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김지우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메뉴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메뉴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로그인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정보수정</a:t>
                      </a:r>
                      <a:r>
                        <a:rPr lang="en-US" altLang="ko-KR" sz="900" u="none" strike="noStrike" dirty="0" smtClean="0">
                          <a:effectLst/>
                        </a:rPr>
                        <a:t>,</a:t>
                      </a:r>
                      <a:r>
                        <a:rPr lang="ko-KR" altLang="en-US" sz="900" u="none" strike="noStrike" dirty="0" err="1" smtClean="0">
                          <a:effectLst/>
                        </a:rPr>
                        <a:t>게시판등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 이동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김지우</a:t>
                      </a:r>
                      <a:endParaRPr lang="en-US" altLang="ko-KR" sz="9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656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요구사항명세서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graphicFrame>
        <p:nvGraphicFramePr>
          <p:cNvPr id="4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062337"/>
              </p:ext>
            </p:extLst>
          </p:nvPr>
        </p:nvGraphicFramePr>
        <p:xfrm>
          <a:off x="395536" y="1340768"/>
          <a:ext cx="8124938" cy="482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홍보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900" u="none" strike="noStrike" dirty="0">
                          <a:effectLst/>
                        </a:rPr>
                        <a:t> 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홍보를 하기 위한 게시판 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 err="1">
                          <a:effectLst/>
                        </a:rPr>
                        <a:t>카테고리별</a:t>
                      </a:r>
                      <a:r>
                        <a:rPr lang="ko-KR" altLang="en-US" sz="900" u="none" strike="noStrike" dirty="0">
                          <a:effectLst/>
                        </a:rPr>
                        <a:t> 조회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로그인후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글쓰기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박진호</a:t>
                      </a: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900" u="none" strike="noStrike" dirty="0">
                          <a:effectLst/>
                        </a:rPr>
                        <a:t> 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홍보를 하기 위한 게시판 상세보기 페이지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 err="1">
                          <a:effectLst/>
                        </a:rPr>
                        <a:t>댓글달기</a:t>
                      </a:r>
                      <a:r>
                        <a:rPr lang="ko-KR" altLang="en-US" sz="900" u="none" strike="noStrike" dirty="0">
                          <a:effectLst/>
                        </a:rPr>
                        <a:t>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 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작성자와 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 가능 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900" u="none" strike="noStrike" dirty="0">
                          <a:effectLst/>
                        </a:rPr>
                        <a:t> 글쓰기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게시글만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관리자는 모든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삭제가능</a:t>
                      </a:r>
                      <a:r>
                        <a:rPr lang="ko-KR" altLang="en-US" sz="900" u="none" strike="noStrike" dirty="0">
                          <a:effectLst/>
                        </a:rPr>
                        <a:t> 일반이용자는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입양후기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입양후기</a:t>
                      </a:r>
                      <a:r>
                        <a:rPr lang="ko-KR" altLang="en-US" sz="900" u="none" strike="noStrike" dirty="0">
                          <a:effectLst/>
                        </a:rPr>
                        <a:t> 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후기를 남기기 위한 게시판 로그인후 글쓰기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후기 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후기를 남기기 위한 게시판 상세보기 페이지 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댓글 달기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작성자와 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입양후기</a:t>
                      </a:r>
                      <a:r>
                        <a:rPr lang="ko-KR" altLang="en-US" sz="900" u="none" strike="noStrike" dirty="0">
                          <a:effectLst/>
                        </a:rPr>
                        <a:t> 글쓰기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게시글만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관리자는 모든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삭제가능</a:t>
                      </a:r>
                      <a:r>
                        <a:rPr lang="ko-KR" altLang="en-US" sz="900" u="none" strike="noStrike" dirty="0">
                          <a:effectLst/>
                        </a:rPr>
                        <a:t> 일반이용자는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 smtClean="0">
                          <a:effectLst/>
                        </a:rPr>
                        <a:t>입양신청서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입양신청서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 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입양홍보</a:t>
                      </a:r>
                      <a:r>
                        <a:rPr lang="ko-KR" altLang="en-US" sz="900" u="none" strike="noStrike" dirty="0">
                          <a:effectLst/>
                        </a:rPr>
                        <a:t> 상세보기 페이지 내에서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입양신청</a:t>
                      </a:r>
                      <a:r>
                        <a:rPr lang="ko-KR" altLang="en-US" sz="900" u="none" strike="noStrike" dirty="0">
                          <a:effectLst/>
                        </a:rPr>
                        <a:t>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입양 신청서 알림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내게 입양신청서가 오면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알림표시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8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요구사항명세서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graphicFrame>
        <p:nvGraphicFramePr>
          <p:cNvPr id="4" name="내용 개체 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73638"/>
              </p:ext>
            </p:extLst>
          </p:nvPr>
        </p:nvGraphicFramePr>
        <p:xfrm>
          <a:off x="395536" y="1340768"/>
          <a:ext cx="8124938" cy="5191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624512017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88078826"/>
                    </a:ext>
                  </a:extLst>
                </a:gridCol>
                <a:gridCol w="3744862">
                  <a:extLst>
                    <a:ext uri="{9D8B030D-6E8A-4147-A177-3AD203B41FA5}">
                      <a16:colId xmlns:a16="http://schemas.microsoft.com/office/drawing/2014/main" val="34358743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17078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726647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요구사항명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기능명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상세설명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백엔드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프론트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5737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정보공유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정보공유 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정보를 공유하기 위한 게시판 로그인후 글쓰기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96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정보공유 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정보를 공유하기 위한 게시판 상세보기 페이지 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댓글 달기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작성자와 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en-US" altLang="ko-KR" sz="9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11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정보공유 글쓰기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6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게시글만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9579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관리자는 모든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삭제가능</a:t>
                      </a:r>
                      <a:r>
                        <a:rPr lang="ko-KR" altLang="en-US" sz="900" u="none" strike="noStrike" dirty="0">
                          <a:effectLst/>
                        </a:rPr>
                        <a:t> 일반이용자는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김지우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3299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자유게시판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 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 게시판 로그인후 글쓰기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5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자유게시판 </a:t>
                      </a:r>
                      <a:endParaRPr lang="en-US" altLang="ko-KR" sz="9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 게시판 상세보기 페이지 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댓글 달기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게시글수정</a:t>
                      </a:r>
                      <a:r>
                        <a:rPr lang="en-US" altLang="ko-KR" sz="900" u="none" strike="noStrike" dirty="0">
                          <a:effectLst/>
                        </a:rPr>
                        <a:t>,(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작성자와 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282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자유게시판 글쓰기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로그인후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9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게시글만</a:t>
                      </a:r>
                      <a:r>
                        <a:rPr lang="ko-KR" altLang="en-US" sz="900" u="none" strike="noStrike" dirty="0">
                          <a:effectLst/>
                        </a:rPr>
                        <a:t>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1779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관리자는 모든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삭제가능</a:t>
                      </a:r>
                      <a:r>
                        <a:rPr lang="ko-KR" altLang="en-US" sz="900" u="none" strike="noStrike" dirty="0">
                          <a:effectLst/>
                        </a:rPr>
                        <a:t> 일반이용자는 본인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최대영</a:t>
                      </a:r>
                      <a:endParaRPr lang="ko-KR" altLang="en-US" sz="9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171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 등록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900" u="none" strike="noStrike" dirty="0">
                          <a:effectLst/>
                        </a:rPr>
                        <a:t> 마다 이름과 비밀번호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내용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기입후</a:t>
                      </a:r>
                      <a:r>
                        <a:rPr lang="ko-KR" altLang="en-US" sz="900" u="none" strike="noStrike" dirty="0">
                          <a:effectLst/>
                        </a:rPr>
                        <a:t> 댓글 작성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박진호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 smtClean="0">
                          <a:effectLst/>
                        </a:rPr>
                        <a:t>김지우</a:t>
                      </a:r>
                      <a:endParaRPr lang="en-US" altLang="ko-KR" sz="900" u="none" strike="noStrike" dirty="0" smtClean="0">
                        <a:effectLst/>
                      </a:endParaRP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4821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 수정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등록할때</a:t>
                      </a:r>
                      <a:r>
                        <a:rPr lang="ko-KR" altLang="en-US" sz="900" u="none" strike="noStrike" dirty="0">
                          <a:effectLst/>
                        </a:rPr>
                        <a:t> 기입한 비밀번호를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입력후</a:t>
                      </a:r>
                      <a:r>
                        <a:rPr lang="ko-KR" altLang="en-US" sz="900" u="none" strike="noStrike" dirty="0">
                          <a:effectLst/>
                        </a:rPr>
                        <a:t> 댓글 수정 가능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2570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 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댓글을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등록할때</a:t>
                      </a:r>
                      <a:r>
                        <a:rPr lang="ko-KR" altLang="en-US" sz="900" u="none" strike="noStrike" dirty="0">
                          <a:effectLst/>
                        </a:rPr>
                        <a:t> 기입한 비밀번호를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입력후</a:t>
                      </a:r>
                      <a:r>
                        <a:rPr lang="ko-KR" altLang="en-US" sz="900" u="none" strike="noStrike" dirty="0">
                          <a:effectLst/>
                        </a:rPr>
                        <a:t> 댓글 삭제 가능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박진호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799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1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>
            <a:extLst>
              <a:ext uri="{FF2B5EF4-FFF2-40B4-BE49-F238E27FC236}">
                <a16:creationId xmlns:a16="http://schemas.microsoft.com/office/drawing/2014/main" id="{ABC0F6C6-4389-4D3F-B758-B3DDDCBD4D21}"/>
              </a:ext>
            </a:extLst>
          </p:cNvPr>
          <p:cNvGrpSpPr/>
          <p:nvPr/>
        </p:nvGrpSpPr>
        <p:grpSpPr>
          <a:xfrm>
            <a:off x="6891697" y="1657533"/>
            <a:ext cx="1957884" cy="4464496"/>
            <a:chOff x="687760" y="2209056"/>
            <a:chExt cx="1759726" cy="3024336"/>
          </a:xfrm>
        </p:grpSpPr>
        <p:sp>
          <p:nvSpPr>
            <p:cNvPr id="31" name="Rounded Rectangle 3">
              <a:extLst>
                <a:ext uri="{FF2B5EF4-FFF2-40B4-BE49-F238E27FC236}">
                  <a16:creationId xmlns:a16="http://schemas.microsoft.com/office/drawing/2014/main" id="{07B34C69-C5E1-4169-95B1-0C72068E8E5E}"/>
                </a:ext>
              </a:extLst>
            </p:cNvPr>
            <p:cNvSpPr/>
            <p:nvPr/>
          </p:nvSpPr>
          <p:spPr>
            <a:xfrm>
              <a:off x="687760" y="2209056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130869" y="3024336"/>
                  </a:lnTo>
                  <a:cubicBezTo>
                    <a:pt x="58592" y="3024336"/>
                    <a:pt x="0" y="2965744"/>
                    <a:pt x="0" y="2893467"/>
                  </a:cubicBez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Rounded Rectangle 3">
              <a:extLst>
                <a:ext uri="{FF2B5EF4-FFF2-40B4-BE49-F238E27FC236}">
                  <a16:creationId xmlns:a16="http://schemas.microsoft.com/office/drawing/2014/main" id="{F7E968C0-8E97-4416-A93C-997807AB497C}"/>
                </a:ext>
              </a:extLst>
            </p:cNvPr>
            <p:cNvSpPr/>
            <p:nvPr/>
          </p:nvSpPr>
          <p:spPr>
            <a:xfrm>
              <a:off x="687760" y="2209056"/>
              <a:ext cx="1759726" cy="3024336"/>
            </a:xfrm>
            <a:custGeom>
              <a:avLst/>
              <a:gdLst/>
              <a:ahLst/>
              <a:cxnLst/>
              <a:rect l="l" t="t" r="r" b="b"/>
              <a:pathLst>
                <a:path w="1881086" h="3024336">
                  <a:moveTo>
                    <a:pt x="130869" y="0"/>
                  </a:moveTo>
                  <a:lnTo>
                    <a:pt x="1453307" y="0"/>
                  </a:lnTo>
                  <a:cubicBezTo>
                    <a:pt x="1525584" y="0"/>
                    <a:pt x="1584176" y="58592"/>
                    <a:pt x="1584176" y="130869"/>
                  </a:cubicBezTo>
                  <a:lnTo>
                    <a:pt x="1584176" y="131000"/>
                  </a:lnTo>
                  <a:lnTo>
                    <a:pt x="1881086" y="1538919"/>
                  </a:lnTo>
                  <a:lnTo>
                    <a:pt x="1574806" y="2954053"/>
                  </a:lnTo>
                  <a:lnTo>
                    <a:pt x="1574806" y="2939881"/>
                  </a:lnTo>
                  <a:cubicBezTo>
                    <a:pt x="1556783" y="2989390"/>
                    <a:pt x="1509126" y="3024336"/>
                    <a:pt x="1453307" y="3024336"/>
                  </a:cubicBezTo>
                  <a:lnTo>
                    <a:pt x="856139" y="3024336"/>
                  </a:lnTo>
                  <a:lnTo>
                    <a:pt x="0" y="2171589"/>
                  </a:lnTo>
                  <a:lnTo>
                    <a:pt x="0" y="130869"/>
                  </a:lnTo>
                  <a:cubicBezTo>
                    <a:pt x="0" y="58592"/>
                    <a:pt x="58592" y="0"/>
                    <a:pt x="130869" y="0"/>
                  </a:cubicBezTo>
                  <a:close/>
                </a:path>
              </a:pathLst>
            </a:cu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25" b="0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4-1. </a:t>
            </a:r>
            <a:r>
              <a:rPr lang="ko-KR" altLang="en-US" dirty="0" smtClean="0"/>
              <a:t>개발환경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46067" y="1657533"/>
            <a:ext cx="7056784" cy="4464496"/>
            <a:chOff x="727116" y="1657533"/>
            <a:chExt cx="7056784" cy="4464496"/>
          </a:xfrm>
        </p:grpSpPr>
        <p:grpSp>
          <p:nvGrpSpPr>
            <p:cNvPr id="37" name="Group 8">
              <a:extLst>
                <a:ext uri="{FF2B5EF4-FFF2-40B4-BE49-F238E27FC236}">
                  <a16:creationId xmlns:a16="http://schemas.microsoft.com/office/drawing/2014/main" id="{ABC0F6C6-4389-4D3F-B758-B3DDDCBD4D21}"/>
                </a:ext>
              </a:extLst>
            </p:cNvPr>
            <p:cNvGrpSpPr/>
            <p:nvPr/>
          </p:nvGrpSpPr>
          <p:grpSpPr>
            <a:xfrm>
              <a:off x="5176965" y="1657533"/>
              <a:ext cx="2606935" cy="4464496"/>
              <a:chOff x="687760" y="2209056"/>
              <a:chExt cx="1759726" cy="3024336"/>
            </a:xfrm>
          </p:grpSpPr>
          <p:sp>
            <p:nvSpPr>
              <p:cNvPr id="38" name="Rounded Rectangle 3">
                <a:extLst>
                  <a:ext uri="{FF2B5EF4-FFF2-40B4-BE49-F238E27FC236}">
                    <a16:creationId xmlns:a16="http://schemas.microsoft.com/office/drawing/2014/main" id="{07B34C69-C5E1-4169-95B1-0C72068E8E5E}"/>
                  </a:ext>
                </a:extLst>
              </p:cNvPr>
              <p:cNvSpPr/>
              <p:nvPr/>
            </p:nvSpPr>
            <p:spPr>
              <a:xfrm>
                <a:off x="687760" y="2209056"/>
                <a:ext cx="1759726" cy="3024336"/>
              </a:xfrm>
              <a:custGeom>
                <a:avLst/>
                <a:gdLst/>
                <a:ahLst/>
                <a:cxnLst/>
                <a:rect l="l" t="t" r="r" b="b"/>
                <a:pathLst>
                  <a:path w="1881086" h="3024336">
                    <a:moveTo>
                      <a:pt x="130869" y="0"/>
                    </a:moveTo>
                    <a:lnTo>
                      <a:pt x="1453307" y="0"/>
                    </a:lnTo>
                    <a:cubicBezTo>
                      <a:pt x="1525584" y="0"/>
                      <a:pt x="1584176" y="58592"/>
                      <a:pt x="1584176" y="130869"/>
                    </a:cubicBezTo>
                    <a:lnTo>
                      <a:pt x="1584176" y="131000"/>
                    </a:lnTo>
                    <a:lnTo>
                      <a:pt x="1881086" y="1538919"/>
                    </a:lnTo>
                    <a:lnTo>
                      <a:pt x="1574806" y="2954053"/>
                    </a:lnTo>
                    <a:lnTo>
                      <a:pt x="1574806" y="2939881"/>
                    </a:lnTo>
                    <a:cubicBezTo>
                      <a:pt x="1556783" y="2989390"/>
                      <a:pt x="1509126" y="3024336"/>
                      <a:pt x="1453307" y="3024336"/>
                    </a:cubicBezTo>
                    <a:lnTo>
                      <a:pt x="130869" y="3024336"/>
                    </a:lnTo>
                    <a:cubicBezTo>
                      <a:pt x="58592" y="3024336"/>
                      <a:pt x="0" y="2965744"/>
                      <a:pt x="0" y="2893467"/>
                    </a:cubicBezTo>
                    <a:lnTo>
                      <a:pt x="0" y="130869"/>
                    </a:lnTo>
                    <a:cubicBezTo>
                      <a:pt x="0" y="58592"/>
                      <a:pt x="58592" y="0"/>
                      <a:pt x="13086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25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Rounded Rectangle 3">
                <a:extLst>
                  <a:ext uri="{FF2B5EF4-FFF2-40B4-BE49-F238E27FC236}">
                    <a16:creationId xmlns:a16="http://schemas.microsoft.com/office/drawing/2014/main" id="{F7E968C0-8E97-4416-A93C-997807AB497C}"/>
                  </a:ext>
                </a:extLst>
              </p:cNvPr>
              <p:cNvSpPr/>
              <p:nvPr/>
            </p:nvSpPr>
            <p:spPr>
              <a:xfrm>
                <a:off x="687760" y="2209056"/>
                <a:ext cx="1759726" cy="3024336"/>
              </a:xfrm>
              <a:custGeom>
                <a:avLst/>
                <a:gdLst/>
                <a:ahLst/>
                <a:cxnLst/>
                <a:rect l="l" t="t" r="r" b="b"/>
                <a:pathLst>
                  <a:path w="1881086" h="3024336">
                    <a:moveTo>
                      <a:pt x="130869" y="0"/>
                    </a:moveTo>
                    <a:lnTo>
                      <a:pt x="1453307" y="0"/>
                    </a:lnTo>
                    <a:cubicBezTo>
                      <a:pt x="1525584" y="0"/>
                      <a:pt x="1584176" y="58592"/>
                      <a:pt x="1584176" y="130869"/>
                    </a:cubicBezTo>
                    <a:lnTo>
                      <a:pt x="1584176" y="131000"/>
                    </a:lnTo>
                    <a:lnTo>
                      <a:pt x="1881086" y="1538919"/>
                    </a:lnTo>
                    <a:lnTo>
                      <a:pt x="1574806" y="2954053"/>
                    </a:lnTo>
                    <a:lnTo>
                      <a:pt x="1574806" y="2939881"/>
                    </a:lnTo>
                    <a:cubicBezTo>
                      <a:pt x="1556783" y="2989390"/>
                      <a:pt x="1509126" y="3024336"/>
                      <a:pt x="1453307" y="3024336"/>
                    </a:cubicBezTo>
                    <a:lnTo>
                      <a:pt x="856139" y="3024336"/>
                    </a:lnTo>
                    <a:lnTo>
                      <a:pt x="0" y="2171589"/>
                    </a:lnTo>
                    <a:lnTo>
                      <a:pt x="0" y="130869"/>
                    </a:lnTo>
                    <a:cubicBezTo>
                      <a:pt x="0" y="58592"/>
                      <a:pt x="58592" y="0"/>
                      <a:pt x="130869" y="0"/>
                    </a:cubicBezTo>
                    <a:close/>
                  </a:path>
                </a:pathLst>
              </a:custGeom>
              <a:solidFill>
                <a:srgbClr val="96E5D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25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5562A1-E6F4-4E0F-8F63-278BBA2E5AC4}"/>
                </a:ext>
              </a:extLst>
            </p:cNvPr>
            <p:cNvSpPr txBox="1"/>
            <p:nvPr/>
          </p:nvSpPr>
          <p:spPr>
            <a:xfrm>
              <a:off x="5576944" y="2327221"/>
              <a:ext cx="1645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latinLnBrk="0"/>
              <a:endParaRPr lang="ko-KR" altLang="en-US" sz="9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5AD5CA-01FD-4D90-8CFC-1BBF0CD5DE05}"/>
                </a:ext>
              </a:extLst>
            </p:cNvPr>
            <p:cNvSpPr txBox="1"/>
            <p:nvPr/>
          </p:nvSpPr>
          <p:spPr>
            <a:xfrm>
              <a:off x="5576943" y="1834060"/>
              <a:ext cx="16458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latinLnBrk="0"/>
              <a:endParaRPr lang="ko-KR" altLang="en-US" sz="1050" b="1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DE6B7B-2A26-43B2-91BF-3102C4BE9624}"/>
                </a:ext>
              </a:extLst>
            </p:cNvPr>
            <p:cNvSpPr txBox="1"/>
            <p:nvPr/>
          </p:nvSpPr>
          <p:spPr>
            <a:xfrm>
              <a:off x="5164739" y="5545965"/>
              <a:ext cx="1706365" cy="323165"/>
            </a:xfrm>
            <a:prstGeom prst="rect">
              <a:avLst/>
            </a:prstGeom>
            <a:noFill/>
          </p:spPr>
          <p:txBody>
            <a:bodyPr wrap="square" lIns="54000" tIns="0" rIns="54000" bIns="0" rtlCol="0" anchor="ctr">
              <a:spAutoFit/>
            </a:bodyPr>
            <a:lstStyle/>
            <a:p>
              <a:pPr algn="ctr" defTabSz="685800" latinLnBrk="0"/>
              <a:r>
                <a:rPr lang="en-US" altLang="ko-KR" sz="2100" b="1" dirty="0" smtClean="0">
                  <a:ln>
                    <a:solidFill>
                      <a:srgbClr val="00B050"/>
                    </a:solidFill>
                  </a:ln>
                  <a:solidFill>
                    <a:srgbClr val="96E5D8"/>
                  </a:solidFill>
                  <a:latin typeface="Arial"/>
                </a:rPr>
                <a:t>BACK-END</a:t>
              </a:r>
              <a:endParaRPr lang="ko-KR" altLang="en-US" sz="2100" b="1" dirty="0">
                <a:ln>
                  <a:solidFill>
                    <a:srgbClr val="00B050"/>
                  </a:solidFill>
                </a:ln>
                <a:solidFill>
                  <a:srgbClr val="96E5D8"/>
                </a:solidFill>
                <a:latin typeface="Arial"/>
              </a:endParaRPr>
            </a:p>
          </p:txBody>
        </p:sp>
        <p:grpSp>
          <p:nvGrpSpPr>
            <p:cNvPr id="43" name="Group 14">
              <a:extLst>
                <a:ext uri="{FF2B5EF4-FFF2-40B4-BE49-F238E27FC236}">
                  <a16:creationId xmlns:a16="http://schemas.microsoft.com/office/drawing/2014/main" id="{2A9E4097-9780-49D4-84F0-A9BE37640A39}"/>
                </a:ext>
              </a:extLst>
            </p:cNvPr>
            <p:cNvGrpSpPr/>
            <p:nvPr/>
          </p:nvGrpSpPr>
          <p:grpSpPr>
            <a:xfrm>
              <a:off x="2952041" y="1657533"/>
              <a:ext cx="2606935" cy="4464496"/>
              <a:chOff x="687760" y="2209056"/>
              <a:chExt cx="1759726" cy="3024336"/>
            </a:xfrm>
          </p:grpSpPr>
          <p:sp>
            <p:nvSpPr>
              <p:cNvPr id="44" name="Rounded Rectangle 3">
                <a:extLst>
                  <a:ext uri="{FF2B5EF4-FFF2-40B4-BE49-F238E27FC236}">
                    <a16:creationId xmlns:a16="http://schemas.microsoft.com/office/drawing/2014/main" id="{4EA27BC2-4995-4EE9-968A-6DB4205B25E1}"/>
                  </a:ext>
                </a:extLst>
              </p:cNvPr>
              <p:cNvSpPr/>
              <p:nvPr/>
            </p:nvSpPr>
            <p:spPr>
              <a:xfrm>
                <a:off x="687760" y="2209056"/>
                <a:ext cx="1759726" cy="3024336"/>
              </a:xfrm>
              <a:custGeom>
                <a:avLst/>
                <a:gdLst/>
                <a:ahLst/>
                <a:cxnLst/>
                <a:rect l="l" t="t" r="r" b="b"/>
                <a:pathLst>
                  <a:path w="1881086" h="3024336">
                    <a:moveTo>
                      <a:pt x="130869" y="0"/>
                    </a:moveTo>
                    <a:lnTo>
                      <a:pt x="1453307" y="0"/>
                    </a:lnTo>
                    <a:cubicBezTo>
                      <a:pt x="1525584" y="0"/>
                      <a:pt x="1584176" y="58592"/>
                      <a:pt x="1584176" y="130869"/>
                    </a:cubicBezTo>
                    <a:lnTo>
                      <a:pt x="1584176" y="131000"/>
                    </a:lnTo>
                    <a:lnTo>
                      <a:pt x="1881086" y="1538919"/>
                    </a:lnTo>
                    <a:lnTo>
                      <a:pt x="1574806" y="2954053"/>
                    </a:lnTo>
                    <a:lnTo>
                      <a:pt x="1574806" y="2939881"/>
                    </a:lnTo>
                    <a:cubicBezTo>
                      <a:pt x="1556783" y="2989390"/>
                      <a:pt x="1509126" y="3024336"/>
                      <a:pt x="1453307" y="3024336"/>
                    </a:cubicBezTo>
                    <a:lnTo>
                      <a:pt x="130869" y="3024336"/>
                    </a:lnTo>
                    <a:cubicBezTo>
                      <a:pt x="58592" y="3024336"/>
                      <a:pt x="0" y="2965744"/>
                      <a:pt x="0" y="2893467"/>
                    </a:cubicBezTo>
                    <a:lnTo>
                      <a:pt x="0" y="130869"/>
                    </a:lnTo>
                    <a:cubicBezTo>
                      <a:pt x="0" y="58592"/>
                      <a:pt x="58592" y="0"/>
                      <a:pt x="13086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25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FF3D8D18-33CD-41E5-9B19-73B26EF24C92}"/>
                  </a:ext>
                </a:extLst>
              </p:cNvPr>
              <p:cNvSpPr/>
              <p:nvPr/>
            </p:nvSpPr>
            <p:spPr>
              <a:xfrm>
                <a:off x="687760" y="2209056"/>
                <a:ext cx="1759726" cy="3024336"/>
              </a:xfrm>
              <a:custGeom>
                <a:avLst/>
                <a:gdLst/>
                <a:ahLst/>
                <a:cxnLst/>
                <a:rect l="l" t="t" r="r" b="b"/>
                <a:pathLst>
                  <a:path w="1881086" h="3024336">
                    <a:moveTo>
                      <a:pt x="130869" y="0"/>
                    </a:moveTo>
                    <a:lnTo>
                      <a:pt x="1453307" y="0"/>
                    </a:lnTo>
                    <a:cubicBezTo>
                      <a:pt x="1525584" y="0"/>
                      <a:pt x="1584176" y="58592"/>
                      <a:pt x="1584176" y="130869"/>
                    </a:cubicBezTo>
                    <a:lnTo>
                      <a:pt x="1584176" y="131000"/>
                    </a:lnTo>
                    <a:lnTo>
                      <a:pt x="1881086" y="1538919"/>
                    </a:lnTo>
                    <a:lnTo>
                      <a:pt x="1574806" y="2954053"/>
                    </a:lnTo>
                    <a:lnTo>
                      <a:pt x="1574806" y="2939881"/>
                    </a:lnTo>
                    <a:cubicBezTo>
                      <a:pt x="1556783" y="2989390"/>
                      <a:pt x="1509126" y="3024336"/>
                      <a:pt x="1453307" y="3024336"/>
                    </a:cubicBezTo>
                    <a:lnTo>
                      <a:pt x="856139" y="3024336"/>
                    </a:lnTo>
                    <a:lnTo>
                      <a:pt x="0" y="2171589"/>
                    </a:lnTo>
                    <a:lnTo>
                      <a:pt x="0" y="130869"/>
                    </a:lnTo>
                    <a:cubicBezTo>
                      <a:pt x="0" y="58592"/>
                      <a:pt x="58592" y="0"/>
                      <a:pt x="130869" y="0"/>
                    </a:cubicBezTo>
                    <a:close/>
                  </a:path>
                </a:pathLst>
              </a:custGeom>
              <a:solidFill>
                <a:srgbClr val="85C2F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25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B2D5C2-E17C-4A83-9C2E-1F65DCE7F19D}"/>
                </a:ext>
              </a:extLst>
            </p:cNvPr>
            <p:cNvSpPr txBox="1"/>
            <p:nvPr/>
          </p:nvSpPr>
          <p:spPr>
            <a:xfrm>
              <a:off x="3352019" y="2327221"/>
              <a:ext cx="1645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latinLnBrk="0"/>
              <a:endParaRPr lang="ko-KR" altLang="en-US" sz="9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FC80E6-3E40-447F-BDF8-D6FC381034F7}"/>
                </a:ext>
              </a:extLst>
            </p:cNvPr>
            <p:cNvSpPr txBox="1"/>
            <p:nvPr/>
          </p:nvSpPr>
          <p:spPr>
            <a:xfrm>
              <a:off x="3352019" y="1834060"/>
              <a:ext cx="16458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latinLnBrk="0"/>
              <a:endParaRPr lang="ko-KR" altLang="en-US" sz="1050" b="1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0D2178-A985-4B14-BF47-64D798B97D03}"/>
                </a:ext>
              </a:extLst>
            </p:cNvPr>
            <p:cNvSpPr txBox="1"/>
            <p:nvPr/>
          </p:nvSpPr>
          <p:spPr>
            <a:xfrm>
              <a:off x="2796010" y="5545965"/>
              <a:ext cx="1851198" cy="323165"/>
            </a:xfrm>
            <a:prstGeom prst="rect">
              <a:avLst/>
            </a:prstGeom>
            <a:noFill/>
          </p:spPr>
          <p:txBody>
            <a:bodyPr wrap="square" lIns="54000" tIns="0" rIns="54000" bIns="0" rtlCol="0" anchor="ctr">
              <a:spAutoFit/>
            </a:bodyPr>
            <a:lstStyle/>
            <a:p>
              <a:pPr algn="ctr" defTabSz="685800" latinLnBrk="0"/>
              <a:r>
                <a:rPr lang="en-US" altLang="ko-KR" sz="2100" b="1" dirty="0">
                  <a:ln>
                    <a:solidFill>
                      <a:schemeClr val="tx2">
                        <a:lumMod val="75000"/>
                      </a:schemeClr>
                    </a:solidFill>
                  </a:ln>
                  <a:solidFill>
                    <a:srgbClr val="85C2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FRONT-END</a:t>
              </a:r>
              <a:endParaRPr lang="ko-KR" altLang="en-US" sz="2100" b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85C2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grpSp>
          <p:nvGrpSpPr>
            <p:cNvPr id="49" name="Group 20">
              <a:extLst>
                <a:ext uri="{FF2B5EF4-FFF2-40B4-BE49-F238E27FC236}">
                  <a16:creationId xmlns:a16="http://schemas.microsoft.com/office/drawing/2014/main" id="{94DD77A8-DD82-4B75-BCF1-F54C6A44B201}"/>
                </a:ext>
              </a:extLst>
            </p:cNvPr>
            <p:cNvGrpSpPr/>
            <p:nvPr/>
          </p:nvGrpSpPr>
          <p:grpSpPr>
            <a:xfrm>
              <a:off x="727116" y="1657533"/>
              <a:ext cx="2606935" cy="4464496"/>
              <a:chOff x="687760" y="2209056"/>
              <a:chExt cx="1759726" cy="3024336"/>
            </a:xfrm>
          </p:grpSpPr>
          <p:sp>
            <p:nvSpPr>
              <p:cNvPr id="50" name="Rounded Rectangle 3">
                <a:extLst>
                  <a:ext uri="{FF2B5EF4-FFF2-40B4-BE49-F238E27FC236}">
                    <a16:creationId xmlns:a16="http://schemas.microsoft.com/office/drawing/2014/main" id="{1A6DF353-D19D-412B-8DB3-B10D634D3F2D}"/>
                  </a:ext>
                </a:extLst>
              </p:cNvPr>
              <p:cNvSpPr/>
              <p:nvPr/>
            </p:nvSpPr>
            <p:spPr>
              <a:xfrm>
                <a:off x="687760" y="2209056"/>
                <a:ext cx="1759726" cy="3024336"/>
              </a:xfrm>
              <a:custGeom>
                <a:avLst/>
                <a:gdLst/>
                <a:ahLst/>
                <a:cxnLst/>
                <a:rect l="l" t="t" r="r" b="b"/>
                <a:pathLst>
                  <a:path w="1881086" h="3024336">
                    <a:moveTo>
                      <a:pt x="130869" y="0"/>
                    </a:moveTo>
                    <a:lnTo>
                      <a:pt x="1453307" y="0"/>
                    </a:lnTo>
                    <a:cubicBezTo>
                      <a:pt x="1525584" y="0"/>
                      <a:pt x="1584176" y="58592"/>
                      <a:pt x="1584176" y="130869"/>
                    </a:cubicBezTo>
                    <a:lnTo>
                      <a:pt x="1584176" y="131000"/>
                    </a:lnTo>
                    <a:lnTo>
                      <a:pt x="1881086" y="1538919"/>
                    </a:lnTo>
                    <a:lnTo>
                      <a:pt x="1574806" y="2954053"/>
                    </a:lnTo>
                    <a:lnTo>
                      <a:pt x="1574806" y="2939881"/>
                    </a:lnTo>
                    <a:cubicBezTo>
                      <a:pt x="1556783" y="2989390"/>
                      <a:pt x="1509126" y="3024336"/>
                      <a:pt x="1453307" y="3024336"/>
                    </a:cubicBezTo>
                    <a:lnTo>
                      <a:pt x="130869" y="3024336"/>
                    </a:lnTo>
                    <a:cubicBezTo>
                      <a:pt x="58592" y="3024336"/>
                      <a:pt x="0" y="2965744"/>
                      <a:pt x="0" y="2893467"/>
                    </a:cubicBezTo>
                    <a:lnTo>
                      <a:pt x="0" y="130869"/>
                    </a:lnTo>
                    <a:cubicBezTo>
                      <a:pt x="0" y="58592"/>
                      <a:pt x="58592" y="0"/>
                      <a:pt x="13086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25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1" name="Rounded Rectangle 3">
                <a:extLst>
                  <a:ext uri="{FF2B5EF4-FFF2-40B4-BE49-F238E27FC236}">
                    <a16:creationId xmlns:a16="http://schemas.microsoft.com/office/drawing/2014/main" id="{5E2BCC81-C4EE-4006-8A30-453CA9CA0EE1}"/>
                  </a:ext>
                </a:extLst>
              </p:cNvPr>
              <p:cNvSpPr/>
              <p:nvPr/>
            </p:nvSpPr>
            <p:spPr>
              <a:xfrm>
                <a:off x="687760" y="2209056"/>
                <a:ext cx="1759726" cy="3024336"/>
              </a:xfrm>
              <a:custGeom>
                <a:avLst/>
                <a:gdLst/>
                <a:ahLst/>
                <a:cxnLst/>
                <a:rect l="l" t="t" r="r" b="b"/>
                <a:pathLst>
                  <a:path w="1881086" h="3024336">
                    <a:moveTo>
                      <a:pt x="130869" y="0"/>
                    </a:moveTo>
                    <a:lnTo>
                      <a:pt x="1453307" y="0"/>
                    </a:lnTo>
                    <a:cubicBezTo>
                      <a:pt x="1525584" y="0"/>
                      <a:pt x="1584176" y="58592"/>
                      <a:pt x="1584176" y="130869"/>
                    </a:cubicBezTo>
                    <a:lnTo>
                      <a:pt x="1584176" y="131000"/>
                    </a:lnTo>
                    <a:lnTo>
                      <a:pt x="1881086" y="1538919"/>
                    </a:lnTo>
                    <a:lnTo>
                      <a:pt x="1574806" y="2954053"/>
                    </a:lnTo>
                    <a:lnTo>
                      <a:pt x="1574806" y="2939881"/>
                    </a:lnTo>
                    <a:cubicBezTo>
                      <a:pt x="1556783" y="2989390"/>
                      <a:pt x="1509126" y="3024336"/>
                      <a:pt x="1453307" y="3024336"/>
                    </a:cubicBezTo>
                    <a:lnTo>
                      <a:pt x="856139" y="3024336"/>
                    </a:lnTo>
                    <a:lnTo>
                      <a:pt x="0" y="2171589"/>
                    </a:lnTo>
                    <a:lnTo>
                      <a:pt x="0" y="130869"/>
                    </a:lnTo>
                    <a:cubicBezTo>
                      <a:pt x="0" y="58592"/>
                      <a:pt x="58592" y="0"/>
                      <a:pt x="130869" y="0"/>
                    </a:cubicBezTo>
                    <a:close/>
                  </a:path>
                </a:pathLst>
              </a:custGeom>
              <a:solidFill>
                <a:srgbClr val="FDBD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25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2FDB63-A98E-4A78-B649-BE1B020E4884}"/>
                </a:ext>
              </a:extLst>
            </p:cNvPr>
            <p:cNvSpPr txBox="1"/>
            <p:nvPr/>
          </p:nvSpPr>
          <p:spPr>
            <a:xfrm>
              <a:off x="1127095" y="2327221"/>
              <a:ext cx="1645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latinLnBrk="0"/>
              <a:endParaRPr lang="ko-KR" altLang="en-US" sz="9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4064F3-D6F8-4EF6-83EA-E209CCA5FDCC}"/>
                </a:ext>
              </a:extLst>
            </p:cNvPr>
            <p:cNvSpPr txBox="1"/>
            <p:nvPr/>
          </p:nvSpPr>
          <p:spPr>
            <a:xfrm>
              <a:off x="1127094" y="1834060"/>
              <a:ext cx="16458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 latinLnBrk="0"/>
              <a:endParaRPr lang="ko-KR" altLang="en-US" sz="1050" b="1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0EB9A6-2180-456D-BBF8-3F7C20C40E85}"/>
                </a:ext>
              </a:extLst>
            </p:cNvPr>
            <p:cNvSpPr txBox="1"/>
            <p:nvPr/>
          </p:nvSpPr>
          <p:spPr>
            <a:xfrm>
              <a:off x="733334" y="5545965"/>
              <a:ext cx="1184963" cy="323165"/>
            </a:xfrm>
            <a:prstGeom prst="rect">
              <a:avLst/>
            </a:prstGeom>
            <a:noFill/>
          </p:spPr>
          <p:txBody>
            <a:bodyPr wrap="square" lIns="54000" tIns="0" rIns="54000" bIns="0" rtlCol="0" anchor="ctr">
              <a:spAutoFit/>
            </a:bodyPr>
            <a:lstStyle/>
            <a:p>
              <a:pPr algn="ctr" defTabSz="685800" latinLnBrk="0"/>
              <a:r>
                <a:rPr lang="en-US" altLang="ko-KR" sz="2100" b="1" dirty="0">
                  <a:ln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rgbClr val="FDBDC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SERVER</a:t>
              </a:r>
              <a:endParaRPr lang="ko-KR" altLang="en-US" sz="21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FDBD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225739" y="2170863"/>
            <a:ext cx="1231759" cy="77437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101962" y="2070257"/>
            <a:ext cx="1444770" cy="9798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85" y="2561260"/>
            <a:ext cx="1558201" cy="15582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792" y="2637900"/>
            <a:ext cx="1542659" cy="15426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56" y="4158168"/>
            <a:ext cx="1135466" cy="8155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7" y="3889781"/>
            <a:ext cx="2046845" cy="176452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29954" y="3135170"/>
            <a:ext cx="1922764" cy="94608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77" y="3863186"/>
            <a:ext cx="972419" cy="13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8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4-2. Gantt chart</a:t>
            </a:r>
            <a:endParaRPr lang="ko-KR" alt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42324"/>
              </p:ext>
            </p:extLst>
          </p:nvPr>
        </p:nvGraphicFramePr>
        <p:xfrm>
          <a:off x="192725" y="1412776"/>
          <a:ext cx="8758549" cy="4901803"/>
        </p:xfrm>
        <a:graphic>
          <a:graphicData uri="http://schemas.openxmlformats.org/drawingml/2006/table">
            <a:tbl>
              <a:tblPr firstRow="1" bandRow="1"/>
              <a:tblGrid>
                <a:gridCol w="789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558721135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1599787539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1677181712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950314039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956838888"/>
                    </a:ext>
                  </a:extLst>
                </a:gridCol>
                <a:gridCol w="234390">
                  <a:extLst>
                    <a:ext uri="{9D8B030D-6E8A-4147-A177-3AD203B41FA5}">
                      <a16:colId xmlns:a16="http://schemas.microsoft.com/office/drawing/2014/main" val="286054674"/>
                    </a:ext>
                  </a:extLst>
                </a:gridCol>
              </a:tblGrid>
              <a:tr h="3999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1/2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900" dirty="0" smtClean="0"/>
                        <a:t>10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smtClean="0"/>
                        <a:t>11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smtClean="0"/>
                        <a:t>13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latin typeface="Roboto Condensed"/>
                        </a:rPr>
                        <a:t>25</a:t>
                      </a:r>
                      <a:endParaRPr lang="en-US" sz="800" dirty="0"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26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25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27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28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29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30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2/1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2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3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Roboto Condensed"/>
                        </a:rPr>
                        <a:t>4</a:t>
                      </a:r>
                      <a:endParaRPr lang="en-US" sz="800" dirty="0">
                        <a:solidFill>
                          <a:schemeClr val="bg1"/>
                        </a:solidFill>
                        <a:latin typeface="Roboto Condensed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주제선정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요구사항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베이스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9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프론트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프로토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타입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시스템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4769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입양홍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보게시판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607163"/>
                  </a:ext>
                </a:extLst>
              </a:tr>
              <a:tr h="434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부가기능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오류수정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45720" marR="4572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프론트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앤드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74696"/>
                  </a:ext>
                </a:extLst>
              </a:tr>
              <a:tr h="4341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작성 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</a:rPr>
                        <a:t>발표준비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95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75090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1043608" y="1916832"/>
            <a:ext cx="382364" cy="144017"/>
            <a:chOff x="152400" y="797052"/>
            <a:chExt cx="3543300" cy="120769"/>
          </a:xfrm>
        </p:grpSpPr>
        <p:sp>
          <p:nvSpPr>
            <p:cNvPr id="30" name="Right Arrow 53"/>
            <p:cNvSpPr/>
            <p:nvPr/>
          </p:nvSpPr>
          <p:spPr>
            <a:xfrm>
              <a:off x="152400" y="797053"/>
              <a:ext cx="3543300" cy="12076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31" name="Rectangle 18"/>
            <p:cNvSpPr/>
            <p:nvPr/>
          </p:nvSpPr>
          <p:spPr>
            <a:xfrm>
              <a:off x="152400" y="797052"/>
              <a:ext cx="1632697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331640" y="2378349"/>
            <a:ext cx="504056" cy="144036"/>
            <a:chOff x="152400" y="797053"/>
            <a:chExt cx="3543300" cy="120767"/>
          </a:xfrm>
        </p:grpSpPr>
        <p:sp>
          <p:nvSpPr>
            <p:cNvPr id="33" name="Right Arrow 53"/>
            <p:cNvSpPr/>
            <p:nvPr/>
          </p:nvSpPr>
          <p:spPr>
            <a:xfrm>
              <a:off x="152400" y="797170"/>
              <a:ext cx="3543300" cy="12065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34" name="Rectangle 18"/>
            <p:cNvSpPr/>
            <p:nvPr/>
          </p:nvSpPr>
          <p:spPr>
            <a:xfrm>
              <a:off x="152400" y="797053"/>
              <a:ext cx="1632696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13340" y="2911898"/>
            <a:ext cx="410388" cy="157062"/>
            <a:chOff x="152400" y="797052"/>
            <a:chExt cx="3543300" cy="120768"/>
          </a:xfrm>
        </p:grpSpPr>
        <p:sp>
          <p:nvSpPr>
            <p:cNvPr id="36" name="Right Arrow 53"/>
            <p:cNvSpPr/>
            <p:nvPr/>
          </p:nvSpPr>
          <p:spPr>
            <a:xfrm>
              <a:off x="152400" y="797170"/>
              <a:ext cx="3543300" cy="12065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37" name="Rectangle 18"/>
            <p:cNvSpPr/>
            <p:nvPr/>
          </p:nvSpPr>
          <p:spPr>
            <a:xfrm>
              <a:off x="152400" y="797052"/>
              <a:ext cx="1632697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195736" y="3422622"/>
            <a:ext cx="1512168" cy="150394"/>
            <a:chOff x="292057" y="854938"/>
            <a:chExt cx="3573825" cy="120652"/>
          </a:xfrm>
        </p:grpSpPr>
        <p:sp>
          <p:nvSpPr>
            <p:cNvPr id="40" name="Right Arrow 53"/>
            <p:cNvSpPr/>
            <p:nvPr/>
          </p:nvSpPr>
          <p:spPr>
            <a:xfrm>
              <a:off x="322582" y="854938"/>
              <a:ext cx="3543300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41" name="Rectangle 18"/>
            <p:cNvSpPr/>
            <p:nvPr/>
          </p:nvSpPr>
          <p:spPr>
            <a:xfrm>
              <a:off x="292057" y="854940"/>
              <a:ext cx="1632697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131840" y="3861050"/>
            <a:ext cx="1080120" cy="148466"/>
            <a:chOff x="292057" y="854938"/>
            <a:chExt cx="3573825" cy="120653"/>
          </a:xfrm>
        </p:grpSpPr>
        <p:sp>
          <p:nvSpPr>
            <p:cNvPr id="43" name="Right Arrow 53"/>
            <p:cNvSpPr/>
            <p:nvPr/>
          </p:nvSpPr>
          <p:spPr>
            <a:xfrm>
              <a:off x="322582" y="854938"/>
              <a:ext cx="3543300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44" name="Rectangle 18"/>
            <p:cNvSpPr/>
            <p:nvPr/>
          </p:nvSpPr>
          <p:spPr>
            <a:xfrm>
              <a:off x="292057" y="854941"/>
              <a:ext cx="1632699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625292" y="4322578"/>
            <a:ext cx="2026828" cy="148466"/>
            <a:chOff x="292057" y="854938"/>
            <a:chExt cx="3573825" cy="120653"/>
          </a:xfrm>
        </p:grpSpPr>
        <p:sp>
          <p:nvSpPr>
            <p:cNvPr id="46" name="Right Arrow 53"/>
            <p:cNvSpPr/>
            <p:nvPr/>
          </p:nvSpPr>
          <p:spPr>
            <a:xfrm>
              <a:off x="322582" y="854938"/>
              <a:ext cx="3543300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47" name="Rectangle 18"/>
            <p:cNvSpPr/>
            <p:nvPr/>
          </p:nvSpPr>
          <p:spPr>
            <a:xfrm>
              <a:off x="292057" y="854941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355976" y="4725144"/>
            <a:ext cx="1296144" cy="148465"/>
            <a:chOff x="292057" y="854940"/>
            <a:chExt cx="3573825" cy="120652"/>
          </a:xfrm>
        </p:grpSpPr>
        <p:sp>
          <p:nvSpPr>
            <p:cNvPr id="49" name="Right Arrow 53"/>
            <p:cNvSpPr/>
            <p:nvPr/>
          </p:nvSpPr>
          <p:spPr>
            <a:xfrm>
              <a:off x="322583" y="854940"/>
              <a:ext cx="3543299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50" name="Rectangle 18"/>
            <p:cNvSpPr/>
            <p:nvPr/>
          </p:nvSpPr>
          <p:spPr>
            <a:xfrm>
              <a:off x="292057" y="854942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009582" y="5186674"/>
            <a:ext cx="3371429" cy="148465"/>
            <a:chOff x="292057" y="854940"/>
            <a:chExt cx="3573825" cy="120652"/>
          </a:xfrm>
        </p:grpSpPr>
        <p:sp>
          <p:nvSpPr>
            <p:cNvPr id="52" name="Right Arrow 53"/>
            <p:cNvSpPr/>
            <p:nvPr/>
          </p:nvSpPr>
          <p:spPr>
            <a:xfrm>
              <a:off x="322583" y="854940"/>
              <a:ext cx="3543299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53" name="Rectangle 18"/>
            <p:cNvSpPr/>
            <p:nvPr/>
          </p:nvSpPr>
          <p:spPr>
            <a:xfrm>
              <a:off x="292057" y="854942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414896" y="5582655"/>
            <a:ext cx="2045536" cy="150601"/>
            <a:chOff x="292057" y="854940"/>
            <a:chExt cx="3573825" cy="120652"/>
          </a:xfrm>
        </p:grpSpPr>
        <p:sp>
          <p:nvSpPr>
            <p:cNvPr id="55" name="Right Arrow 53"/>
            <p:cNvSpPr/>
            <p:nvPr/>
          </p:nvSpPr>
          <p:spPr>
            <a:xfrm>
              <a:off x="322583" y="854940"/>
              <a:ext cx="3543299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56" name="Rectangle 18"/>
            <p:cNvSpPr/>
            <p:nvPr/>
          </p:nvSpPr>
          <p:spPr>
            <a:xfrm>
              <a:off x="292057" y="854942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288709" y="6044184"/>
            <a:ext cx="628938" cy="150602"/>
            <a:chOff x="292057" y="854940"/>
            <a:chExt cx="3573825" cy="120652"/>
          </a:xfrm>
        </p:grpSpPr>
        <p:sp>
          <p:nvSpPr>
            <p:cNvPr id="59" name="Right Arrow 53"/>
            <p:cNvSpPr/>
            <p:nvPr/>
          </p:nvSpPr>
          <p:spPr>
            <a:xfrm>
              <a:off x="322583" y="854940"/>
              <a:ext cx="3543299" cy="120649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60" name="Rectangle 18"/>
            <p:cNvSpPr/>
            <p:nvPr/>
          </p:nvSpPr>
          <p:spPr>
            <a:xfrm>
              <a:off x="292057" y="854942"/>
              <a:ext cx="1632698" cy="120650"/>
            </a:xfrm>
            <a:prstGeom prst="rect">
              <a:avLst/>
            </a:prstGeom>
            <a:solidFill>
              <a:srgbClr val="15AA96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10316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0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1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ustom Template by SHOWEET">
  <a:themeElements>
    <a:clrScheme name="SHO - BUBBLES QUOTES">
      <a:dk1>
        <a:srgbClr val="053345"/>
      </a:dk1>
      <a:lt1>
        <a:srgbClr val="FFFFFF"/>
      </a:lt1>
      <a:dk2>
        <a:srgbClr val="053345"/>
      </a:dk2>
      <a:lt2>
        <a:srgbClr val="E7E6E6"/>
      </a:lt2>
      <a:accent1>
        <a:srgbClr val="053345"/>
      </a:accent1>
      <a:accent2>
        <a:srgbClr val="F2AE2F"/>
      </a:accent2>
      <a:accent3>
        <a:srgbClr val="788C9B"/>
      </a:accent3>
      <a:accent4>
        <a:srgbClr val="FCD187"/>
      </a:accent4>
      <a:accent5>
        <a:srgbClr val="F2AE2F"/>
      </a:accent5>
      <a:accent6>
        <a:srgbClr val="053345"/>
      </a:accent6>
      <a:hlink>
        <a:srgbClr val="053345"/>
      </a:hlink>
      <a:folHlink>
        <a:srgbClr val="0533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Contents Slide Master">
  <a:themeElements>
    <a:clrScheme name="ALLPPT-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85C2F8"/>
      </a:accent2>
      <a:accent3>
        <a:srgbClr val="96E5D8"/>
      </a:accent3>
      <a:accent4>
        <a:srgbClr val="BE8BE2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11155</TotalTime>
  <Words>1608</Words>
  <Application>Microsoft Office PowerPoint</Application>
  <PresentationFormat>화면 슬라이드 쇼(4:3)</PresentationFormat>
  <Paragraphs>787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22</vt:i4>
      </vt:variant>
    </vt:vector>
  </HeadingPairs>
  <TitlesOfParts>
    <vt:vector size="44" baseType="lpstr">
      <vt:lpstr>맑은 고딕</vt:lpstr>
      <vt:lpstr>FZShuTi</vt:lpstr>
      <vt:lpstr>굴림체</vt:lpstr>
      <vt:lpstr>FontAwesome</vt:lpstr>
      <vt:lpstr>Arial</vt:lpstr>
      <vt:lpstr>굴림</vt:lpstr>
      <vt:lpstr>Arial Unicode MS</vt:lpstr>
      <vt:lpstr>Calibri Light</vt:lpstr>
      <vt:lpstr>Roboto Condensed</vt:lpstr>
      <vt:lpstr>Calibri</vt:lpstr>
      <vt:lpstr>Office 테마</vt:lpstr>
      <vt:lpstr>1_Office 테마</vt:lpstr>
      <vt:lpstr>Contents Slide Master</vt:lpstr>
      <vt:lpstr>1_Contents Slide Master</vt:lpstr>
      <vt:lpstr>2_Contents Slide Master</vt:lpstr>
      <vt:lpstr>3_Contents Slide Master</vt:lpstr>
      <vt:lpstr>Custom Template by SHOWEET</vt:lpstr>
      <vt:lpstr>4_Contents Slide Master</vt:lpstr>
      <vt:lpstr>5_Contents Slide Master</vt:lpstr>
      <vt:lpstr>1_Custom Design</vt:lpstr>
      <vt:lpstr>2_Office 테마</vt:lpstr>
      <vt:lpstr>3_Office 테마</vt:lpstr>
      <vt:lpstr>MIRACLE PROJECT  </vt:lpstr>
      <vt:lpstr>PowerPoint 프레젠테이션</vt:lpstr>
      <vt:lpstr>01. 팀원소개</vt:lpstr>
      <vt:lpstr>2. 프로젝트 기획배경</vt:lpstr>
      <vt:lpstr>3. 요구사항명세서(1)</vt:lpstr>
      <vt:lpstr>3. 요구사항명세서(2)</vt:lpstr>
      <vt:lpstr>3. 요구사항명세서(3)</vt:lpstr>
      <vt:lpstr>4-1. 개발환경</vt:lpstr>
      <vt:lpstr>4-2. Gantt chart</vt:lpstr>
      <vt:lpstr>5. 프론트엔드 설계</vt:lpstr>
      <vt:lpstr>6. 프론트엔드 - 프로토타입 </vt:lpstr>
      <vt:lpstr>6. 데이터베이스 설계 – 속성정의서(1)</vt:lpstr>
      <vt:lpstr>6. 데이터베이스 설계 – 속성정의서(2)</vt:lpstr>
      <vt:lpstr>6. 데이터베이스 설계 </vt:lpstr>
      <vt:lpstr>6. 데이터베이스 설계</vt:lpstr>
      <vt:lpstr>6. 테이터베이스 설계 - 테이블명세서</vt:lpstr>
      <vt:lpstr>6. 테이터베이스 설계 - 테이블명세서</vt:lpstr>
      <vt:lpstr>6. 테이터베이스 설계 - 테이블명세서</vt:lpstr>
      <vt:lpstr>6. 테이터베이스 설계 - 테이블명세서</vt:lpstr>
      <vt:lpstr>7. 시연</vt:lpstr>
      <vt:lpstr>8. 추후 개발 방향</vt:lpstr>
      <vt:lpstr>사지마세요,     입양하세요.               THANKYOU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GREEN</cp:lastModifiedBy>
  <cp:revision>126</cp:revision>
  <dcterms:created xsi:type="dcterms:W3CDTF">2010-02-01T08:03:16Z</dcterms:created>
  <dcterms:modified xsi:type="dcterms:W3CDTF">2023-02-03T08:40:24Z</dcterms:modified>
  <cp:category>www.slidemembers.com</cp:category>
</cp:coreProperties>
</file>